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notesSlides/notesSlide1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8.xml" ContentType="application/vnd.ms-office.chartstyle+xml"/>
  <Override PartName="/ppt/charts/colors8.xml" ContentType="application/vnd.ms-office.chartcolorstyle+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notesSlides/notesSlide14.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notesSlides/notesSlide15.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8.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19.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0.xml" ContentType="application/vnd.openxmlformats-officedocument.presentationml.notesSlide+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1.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notesSlides/notesSlide22.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notesSlides/notesSlide23.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4.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5.xml" ContentType="application/vnd.openxmlformats-officedocument.presentationml.notesSlide+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6.xml" ContentType="application/vnd.openxmlformats-officedocument.presentationml.notesSlide+xml"/>
  <Override PartName="/ppt/charts/chart139.xml" ContentType="application/vnd.openxmlformats-officedocument.drawingml.chart+xml"/>
  <Override PartName="/ppt/charts/chart140.xml" ContentType="application/vnd.openxmlformats-officedocument.drawingml.chart+xml"/>
  <Override PartName="/ppt/charts/chart14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2.xml" ContentType="application/vnd.openxmlformats-officedocument.drawingml.chart+xml"/>
  <Override PartName="/ppt/charts/chart14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chart148.xml" ContentType="application/vnd.openxmlformats-officedocument.drawingml.chart+xml"/>
  <Override PartName="/ppt/notesSlides/notesSlide29.xml" ContentType="application/vnd.openxmlformats-officedocument.presentationml.notesSlide+xml"/>
  <Override PartName="/ppt/charts/chart149.xml" ContentType="application/vnd.openxmlformats-officedocument.drawingml.chart+xml"/>
  <Override PartName="/ppt/charts/chart150.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chart15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5.xml" ContentType="application/vnd.openxmlformats-officedocument.drawingml.chart+xml"/>
  <Override PartName="/ppt/notesSlides/notesSlide30.xml" ContentType="application/vnd.openxmlformats-officedocument.presentationml.notesSlide+xml"/>
  <Override PartName="/ppt/charts/chart156.xml" ContentType="application/vnd.openxmlformats-officedocument.drawingml.chart+xml"/>
  <Override PartName="/ppt/charts/chart15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chart161.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2.xml" ContentType="application/vnd.openxmlformats-officedocument.drawingml.chart+xml"/>
  <Override PartName="/ppt/notesSlides/notesSlide31.xml" ContentType="application/vnd.openxmlformats-officedocument.presentationml.notesSlide+xml"/>
  <Override PartName="/ppt/charts/chart163.xml" ContentType="application/vnd.openxmlformats-officedocument.drawingml.chart+xml"/>
  <Override PartName="/ppt/charts/chart164.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chart16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9.xml" ContentType="application/vnd.openxmlformats-officedocument.drawingml.chart+xml"/>
  <Override PartName="/ppt/notesSlides/notesSlide32.xml" ContentType="application/vnd.openxmlformats-officedocument.presentationml.notesSlide+xml"/>
  <Override PartName="/ppt/charts/chart170.xml" ContentType="application/vnd.openxmlformats-officedocument.drawingml.chart+xml"/>
  <Override PartName="/ppt/charts/chart17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chart175.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6.xml" ContentType="application/vnd.openxmlformats-officedocument.drawingml.chart+xml"/>
  <Override PartName="/ppt/notesSlides/notesSlide33.xml" ContentType="application/vnd.openxmlformats-officedocument.presentationml.notesSlide+xml"/>
  <Override PartName="/ppt/charts/chart177.xml" ContentType="application/vnd.openxmlformats-officedocument.drawingml.chart+xml"/>
  <Override PartName="/ppt/charts/chart178.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chart18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3.xml" ContentType="application/vnd.openxmlformats-officedocument.drawingml.chart+xml"/>
  <Override PartName="/ppt/notesSlides/notesSlide34.xml" ContentType="application/vnd.openxmlformats-officedocument.presentationml.notesSlide+xml"/>
  <Override PartName="/ppt/charts/chart184.xml" ContentType="application/vnd.openxmlformats-officedocument.drawingml.chart+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35.xml" ContentType="application/vnd.openxmlformats-officedocument.presentationml.notesSlide+xml"/>
  <Override PartName="/ppt/charts/chart191.xml" ContentType="application/vnd.openxmlformats-officedocument.drawingml.chart+xml"/>
  <Override PartName="/ppt/charts/chart192.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chart19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7.xml" ContentType="application/vnd.openxmlformats-officedocument.drawingml.chart+xml"/>
  <Override PartName="/ppt/notesSlides/notesSlide36.xml" ContentType="application/vnd.openxmlformats-officedocument.presentationml.notesSlide+xml"/>
  <Override PartName="/ppt/charts/chart198.xml" ContentType="application/vnd.openxmlformats-officedocument.drawingml.chart+xml"/>
  <Override PartName="/ppt/charts/chart199.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chart203.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4.xml" ContentType="application/vnd.openxmlformats-officedocument.drawingml.chart+xml"/>
  <Override PartName="/ppt/notesSlides/notesSlide37.xml" ContentType="application/vnd.openxmlformats-officedocument.presentationml.notesSlide+xml"/>
  <Override PartName="/ppt/charts/chart205.xml" ContentType="application/vnd.openxmlformats-officedocument.drawingml.chart+xml"/>
  <Override PartName="/ppt/charts/chart206.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chart210.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1.xml" ContentType="application/vnd.openxmlformats-officedocument.drawingml.chart+xml"/>
  <Override PartName="/ppt/notesSlides/notesSlide38.xml" ContentType="application/vnd.openxmlformats-officedocument.presentationml.notesSlide+xml"/>
  <Override PartName="/ppt/charts/chart212.xml" ContentType="application/vnd.openxmlformats-officedocument.drawingml.chart+xml"/>
  <Override PartName="/ppt/charts/chart213.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chart217.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8.xml" ContentType="application/vnd.openxmlformats-officedocument.drawingml.chart+xml"/>
  <Override PartName="/ppt/notesSlides/notesSlide39.xml" ContentType="application/vnd.openxmlformats-officedocument.presentationml.notesSlide+xml"/>
  <Override PartName="/ppt/charts/chart219.xml" ContentType="application/vnd.openxmlformats-officedocument.drawingml.chart+xml"/>
  <Override PartName="/ppt/charts/chart220.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chart22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5.xml" ContentType="application/vnd.openxmlformats-officedocument.drawingml.chart+xml"/>
  <Override PartName="/ppt/notesSlides/notesSlide40.xml" ContentType="application/vnd.openxmlformats-officedocument.presentationml.notesSlide+xml"/>
  <Override PartName="/ppt/charts/chart226.xml" ContentType="application/vnd.openxmlformats-officedocument.drawingml.chart+xml"/>
  <Override PartName="/ppt/charts/chart227.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chart231.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2.xml" ContentType="application/vnd.openxmlformats-officedocument.drawingml.chart+xml"/>
  <Override PartName="/ppt/notesSlides/notesSlide41.xml" ContentType="application/vnd.openxmlformats-officedocument.presentationml.notesSlide+xml"/>
  <Override PartName="/ppt/charts/chart233.xml" ContentType="application/vnd.openxmlformats-officedocument.drawingml.chart+xml"/>
  <Override PartName="/ppt/charts/chart234.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chart23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9.xml" ContentType="application/vnd.openxmlformats-officedocument.drawingml.chart+xml"/>
  <Override PartName="/ppt/notesSlides/notesSlide42.xml" ContentType="application/vnd.openxmlformats-officedocument.presentationml.notesSlide+xml"/>
  <Override PartName="/ppt/charts/chart240.xml" ContentType="application/vnd.openxmlformats-officedocument.drawingml.chart+xml"/>
  <Override PartName="/ppt/charts/chart24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chart245.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6.xml" ContentType="application/vnd.openxmlformats-officedocument.drawingml.chart+xml"/>
  <Override PartName="/ppt/notesSlides/notesSlide43.xml" ContentType="application/vnd.openxmlformats-officedocument.presentationml.notesSlide+xml"/>
  <Override PartName="/ppt/charts/chart247.xml" ContentType="application/vnd.openxmlformats-officedocument.drawingml.chart+xml"/>
  <Override PartName="/ppt/charts/chart248.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chart252.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3.xml" ContentType="application/vnd.openxmlformats-officedocument.drawingml.chart+xml"/>
  <Override PartName="/ppt/notesSlides/notesSlide44.xml" ContentType="application/vnd.openxmlformats-officedocument.presentationml.notesSlide+xml"/>
  <Override PartName="/ppt/charts/chart254.xml" ContentType="application/vnd.openxmlformats-officedocument.drawingml.chart+xml"/>
  <Override PartName="/ppt/charts/chart255.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chart259.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60.xml" ContentType="application/vnd.openxmlformats-officedocument.drawingml.chart+xml"/>
  <Override PartName="/ppt/notesSlides/notesSlide45.xml" ContentType="application/vnd.openxmlformats-officedocument.presentationml.notesSlide+xml"/>
  <Override PartName="/ppt/charts/chart261.xml" ContentType="application/vnd.openxmlformats-officedocument.drawingml.chart+xml"/>
  <Override PartName="/ppt/charts/chart262.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chart26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7.xml" ContentType="application/vnd.openxmlformats-officedocument.drawingml.chart+xml"/>
  <Override PartName="/ppt/notesSlides/notesSlide46.xml" ContentType="application/vnd.openxmlformats-officedocument.presentationml.notesSlide+xml"/>
  <Override PartName="/ppt/charts/chart268.xml" ContentType="application/vnd.openxmlformats-officedocument.drawingml.chart+xml"/>
  <Override PartName="/ppt/charts/chart269.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chart273.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4.xml" ContentType="application/vnd.openxmlformats-officedocument.drawingml.chart+xml"/>
  <Override PartName="/ppt/notesSlides/notesSlide47.xml" ContentType="application/vnd.openxmlformats-officedocument.presentationml.notesSlide+xml"/>
  <Override PartName="/ppt/charts/chart275.xml" ContentType="application/vnd.openxmlformats-officedocument.drawingml.chart+xml"/>
  <Override PartName="/ppt/charts/chart276.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chart280.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1.xml" ContentType="application/vnd.openxmlformats-officedocument.drawingml.chart+xml"/>
  <Override PartName="/ppt/notesSlides/notesSlide48.xml" ContentType="application/vnd.openxmlformats-officedocument.presentationml.notesSlide+xml"/>
  <Override PartName="/ppt/charts/chart282.xml" ContentType="application/vnd.openxmlformats-officedocument.drawingml.chart+xml"/>
  <Override PartName="/ppt/charts/chart283.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chart287.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8.xml" ContentType="application/vnd.openxmlformats-officedocument.drawingml.chart+xml"/>
  <Override PartName="/ppt/notesSlides/notesSlide49.xml" ContentType="application/vnd.openxmlformats-officedocument.presentationml.notesSlide+xml"/>
  <Override PartName="/ppt/charts/chart289.xml" ContentType="application/vnd.openxmlformats-officedocument.drawingml.chart+xml"/>
  <Override PartName="/ppt/charts/chart290.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chart294.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5.xml" ContentType="application/vnd.openxmlformats-officedocument.drawingml.chart+xml"/>
  <Override PartName="/ppt/notesSlides/notesSlide50.xml" ContentType="application/vnd.openxmlformats-officedocument.presentationml.notesSlide+xml"/>
  <Override PartName="/ppt/charts/chart296.xml" ContentType="application/vnd.openxmlformats-officedocument.drawingml.chart+xml"/>
  <Override PartName="/ppt/charts/chart297.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chart301.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2.xml" ContentType="application/vnd.openxmlformats-officedocument.drawingml.chart+xml"/>
  <Override PartName="/ppt/notesSlides/notesSlide51.xml" ContentType="application/vnd.openxmlformats-officedocument.presentationml.notesSlide+xml"/>
  <Override PartName="/ppt/charts/chart303.xml" ContentType="application/vnd.openxmlformats-officedocument.drawingml.chart+xml"/>
  <Override PartName="/ppt/charts/chart304.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5.xml" ContentType="application/vnd.openxmlformats-officedocument.drawingml.chart+xml"/>
  <Override PartName="/ppt/charts/chart306.xml" ContentType="application/vnd.openxmlformats-officedocument.drawingml.chart+xml"/>
  <Override PartName="/ppt/charts/style128.xml" ContentType="application/vnd.ms-office.chartstyle+xml"/>
  <Override PartName="/ppt/charts/colors128.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07.xml" ContentType="application/vnd.openxmlformats-officedocument.drawingml.chart+xml"/>
  <Override PartName="/ppt/notesSlides/notesSlide56.xml" ContentType="application/vnd.openxmlformats-officedocument.presentationml.notesSlide+xml"/>
  <Override PartName="/ppt/charts/chart308.xml" ContentType="application/vnd.openxmlformats-officedocument.drawingml.chart+xml"/>
  <Override PartName="/ppt/notesSlides/notesSlide57.xml" ContentType="application/vnd.openxmlformats-officedocument.presentationml.notesSlide+xml"/>
  <Override PartName="/ppt/charts/chart309.xml" ContentType="application/vnd.openxmlformats-officedocument.drawingml.chart+xml"/>
  <Override PartName="/ppt/notesSlides/notesSlide58.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1582" r:id="rId5"/>
    <p:sldId id="1583" r:id="rId6"/>
    <p:sldId id="1614" r:id="rId7"/>
    <p:sldId id="1623" r:id="rId8"/>
    <p:sldId id="1624" r:id="rId9"/>
    <p:sldId id="2025" r:id="rId10"/>
    <p:sldId id="1613" r:id="rId11"/>
    <p:sldId id="1609" r:id="rId12"/>
    <p:sldId id="2027"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2026" r:id="rId66"/>
    <p:sldId id="1619" r:id="rId67"/>
    <p:sldId id="1617" r:id="rId68"/>
    <p:sldId id="1696" r:id="rId69"/>
    <p:sldId id="1842" r:id="rId70"/>
    <p:sldId id="1841" r:id="rId71"/>
    <p:sldId id="1603" r:id="rId72"/>
    <p:sldId id="1643" r:id="rId73"/>
    <p:sldId id="1620" r:id="rId74"/>
    <p:sldId id="168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image" Target="../media/image9.png"/></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image" Target="../media/image9.png"/></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5.xml"/></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image" Target="../media/image9.png"/></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26.xml"/><Relationship Id="rId1" Type="http://schemas.microsoft.com/office/2011/relationships/chartStyle" Target="style26.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2" Type="http://schemas.openxmlformats.org/officeDocument/2006/relationships/package" Target="../embeddings/Microsoft_Excel_Worksheet122.xlsx"/><Relationship Id="rId1" Type="http://schemas.openxmlformats.org/officeDocument/2006/relationships/image" Target="../media/image9.png"/></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29.xml"/><Relationship Id="rId1" Type="http://schemas.microsoft.com/office/2011/relationships/chartStyle" Target="style29.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2" Type="http://schemas.openxmlformats.org/officeDocument/2006/relationships/package" Target="../embeddings/Microsoft_Excel_Worksheet130.xlsx"/><Relationship Id="rId1" Type="http://schemas.openxmlformats.org/officeDocument/2006/relationships/image" Target="../media/image9.png"/></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32.xml"/><Relationship Id="rId1" Type="http://schemas.microsoft.com/office/2011/relationships/chartStyle" Target="style32.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image" Target="../media/image9.png"/></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35.xml"/><Relationship Id="rId1" Type="http://schemas.microsoft.com/office/2011/relationships/chartStyle" Target="style35.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1" Type="http://schemas.openxmlformats.org/officeDocument/2006/relationships/package" Target="../embeddings/Microsoft_Excel_Worksheet146.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39.xml"/><Relationship Id="rId1" Type="http://schemas.microsoft.com/office/2011/relationships/chartStyle" Target="style39.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1" Type="http://schemas.openxmlformats.org/officeDocument/2006/relationships/package" Target="../embeddings/Microsoft_Excel_Worksheet152.xlsx"/></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42.xml"/><Relationship Id="rId1" Type="http://schemas.microsoft.com/office/2011/relationships/chartStyle" Target="style42.xml"/></Relationships>
</file>

<file path=ppt/charts/_rels/chart155.xml.rels><?xml version="1.0" encoding="UTF-8" standalone="yes"?>
<Relationships xmlns="http://schemas.openxmlformats.org/package/2006/relationships"><Relationship Id="rId1" Type="http://schemas.openxmlformats.org/officeDocument/2006/relationships/package" Target="../embeddings/Microsoft_Excel_Worksheet154.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43.xml"/><Relationship Id="rId1" Type="http://schemas.microsoft.com/office/2011/relationships/chartStyle" Target="style43.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1" Type="http://schemas.openxmlformats.org/officeDocument/2006/relationships/package" Target="../embeddings/Microsoft_Excel_Worksheet159.xlsx"/></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46.xml"/><Relationship Id="rId1" Type="http://schemas.microsoft.com/office/2011/relationships/chartStyle" Target="style46.xml"/></Relationships>
</file>

<file path=ppt/charts/_rels/chart162.xml.rels><?xml version="1.0" encoding="UTF-8" standalone="yes"?>
<Relationships xmlns="http://schemas.openxmlformats.org/package/2006/relationships"><Relationship Id="rId1" Type="http://schemas.openxmlformats.org/officeDocument/2006/relationships/package" Target="../embeddings/Microsoft_Excel_Worksheet161.xlsx"/></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47.xml"/><Relationship Id="rId1" Type="http://schemas.microsoft.com/office/2011/relationships/chartStyle" Target="style47.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66.xlsx"/></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50.xml"/><Relationship Id="rId1" Type="http://schemas.microsoft.com/office/2011/relationships/chartStyle" Target="style50.xml"/></Relationships>
</file>

<file path=ppt/charts/_rels/chart169.xml.rels><?xml version="1.0" encoding="UTF-8" standalone="yes"?>
<Relationships xmlns="http://schemas.openxmlformats.org/package/2006/relationships"><Relationship Id="rId1" Type="http://schemas.openxmlformats.org/officeDocument/2006/relationships/package" Target="../embeddings/Microsoft_Excel_Worksheet168.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51.xml"/><Relationship Id="rId1" Type="http://schemas.microsoft.com/office/2011/relationships/chartStyle" Target="style5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1" Type="http://schemas.openxmlformats.org/officeDocument/2006/relationships/package" Target="../embeddings/Microsoft_Excel_Worksheet173.xlsx"/></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54.xml"/><Relationship Id="rId1" Type="http://schemas.microsoft.com/office/2011/relationships/chartStyle" Target="style54.xml"/></Relationships>
</file>

<file path=ppt/charts/_rels/chart176.xml.rels><?xml version="1.0" encoding="UTF-8" standalone="yes"?>
<Relationships xmlns="http://schemas.openxmlformats.org/package/2006/relationships"><Relationship Id="rId1" Type="http://schemas.openxmlformats.org/officeDocument/2006/relationships/package" Target="../embeddings/Microsoft_Excel_Worksheet175.xlsx"/></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55.xml"/><Relationship Id="rId1" Type="http://schemas.microsoft.com/office/2011/relationships/chartStyle" Target="style55.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1" Type="http://schemas.openxmlformats.org/officeDocument/2006/relationships/package" Target="../embeddings/Microsoft_Excel_Worksheet180.xlsx"/></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58.xml"/><Relationship Id="rId1" Type="http://schemas.microsoft.com/office/2011/relationships/chartStyle" Target="style58.xml"/></Relationships>
</file>

<file path=ppt/charts/_rels/chart183.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59.xml"/><Relationship Id="rId1" Type="http://schemas.microsoft.com/office/2011/relationships/chartStyle" Target="style59.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1" Type="http://schemas.openxmlformats.org/officeDocument/2006/relationships/package" Target="../embeddings/Microsoft_Excel_Worksheet190.xlsx"/></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63.xml"/><Relationship Id="rId1" Type="http://schemas.microsoft.com/office/2011/relationships/chartStyle" Target="style63.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1" Type="http://schemas.openxmlformats.org/officeDocument/2006/relationships/package" Target="../embeddings/Microsoft_Excel_Worksheet194.xlsx"/></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66.xml"/><Relationship Id="rId1" Type="http://schemas.microsoft.com/office/2011/relationships/chartStyle" Target="style66.xml"/></Relationships>
</file>

<file path=ppt/charts/_rels/chart197.xml.rels><?xml version="1.0" encoding="UTF-8" standalone="yes"?>
<Relationships xmlns="http://schemas.openxmlformats.org/package/2006/relationships"><Relationship Id="rId1" Type="http://schemas.openxmlformats.org/officeDocument/2006/relationships/package" Target="../embeddings/Microsoft_Excel_Worksheet196.xlsx"/></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8.xlsx"/><Relationship Id="rId2" Type="http://schemas.microsoft.com/office/2011/relationships/chartColorStyle" Target="colors67.xml"/><Relationship Id="rId1" Type="http://schemas.microsoft.com/office/2011/relationships/chartStyle" Target="style6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1" Type="http://schemas.openxmlformats.org/officeDocument/2006/relationships/package" Target="../embeddings/Microsoft_Excel_Worksheet201.xlsx"/></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70.xml"/><Relationship Id="rId1" Type="http://schemas.microsoft.com/office/2011/relationships/chartStyle" Target="style70.xml"/></Relationships>
</file>

<file path=ppt/charts/_rels/chart204.xml.rels><?xml version="1.0" encoding="UTF-8" standalone="yes"?>
<Relationships xmlns="http://schemas.openxmlformats.org/package/2006/relationships"><Relationship Id="rId1" Type="http://schemas.openxmlformats.org/officeDocument/2006/relationships/package" Target="../embeddings/Microsoft_Excel_Worksheet203.xlsx"/></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05.xlsx"/><Relationship Id="rId2" Type="http://schemas.microsoft.com/office/2011/relationships/chartColorStyle" Target="colors71.xml"/><Relationship Id="rId1" Type="http://schemas.microsoft.com/office/2011/relationships/chartStyle" Target="style71.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1" Type="http://schemas.openxmlformats.org/officeDocument/2006/relationships/package" Target="../embeddings/Microsoft_Excel_Worksheet20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9.xlsx"/><Relationship Id="rId2" Type="http://schemas.microsoft.com/office/2011/relationships/chartColorStyle" Target="colors74.xml"/><Relationship Id="rId1" Type="http://schemas.microsoft.com/office/2011/relationships/chartStyle" Target="style74.xml"/></Relationships>
</file>

<file path=ppt/charts/_rels/chart211.xml.rels><?xml version="1.0" encoding="UTF-8" standalone="yes"?>
<Relationships xmlns="http://schemas.openxmlformats.org/package/2006/relationships"><Relationship Id="rId1" Type="http://schemas.openxmlformats.org/officeDocument/2006/relationships/package" Target="../embeddings/Microsoft_Excel_Worksheet210.xlsx"/></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75.xml"/><Relationship Id="rId1" Type="http://schemas.microsoft.com/office/2011/relationships/chartStyle" Target="style75.xml"/></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1" Type="http://schemas.openxmlformats.org/officeDocument/2006/relationships/package" Target="../embeddings/Microsoft_Excel_Worksheet215.xlsx"/></Relationships>
</file>

<file path=ppt/charts/_rels/chart217.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78.xml"/><Relationship Id="rId1" Type="http://schemas.microsoft.com/office/2011/relationships/chartStyle" Target="style78.xml"/></Relationships>
</file>

<file path=ppt/charts/_rels/chart218.xml.rels><?xml version="1.0" encoding="UTF-8" standalone="yes"?>
<Relationships xmlns="http://schemas.openxmlformats.org/package/2006/relationships"><Relationship Id="rId1" Type="http://schemas.openxmlformats.org/officeDocument/2006/relationships/package" Target="../embeddings/Microsoft_Excel_Worksheet217.xlsx"/></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9.png"/></Relationships>
</file>

<file path=ppt/charts/_rels/chart220.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79.xml"/><Relationship Id="rId1" Type="http://schemas.microsoft.com/office/2011/relationships/chartStyle" Target="style79.xml"/></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1" Type="http://schemas.openxmlformats.org/officeDocument/2006/relationships/package" Target="../embeddings/Microsoft_Excel_Worksheet222.xlsx"/></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82.xml"/><Relationship Id="rId1" Type="http://schemas.microsoft.com/office/2011/relationships/chartStyle" Target="style82.xml"/></Relationships>
</file>

<file path=ppt/charts/_rels/chart225.xml.rels><?xml version="1.0" encoding="UTF-8" standalone="yes"?>
<Relationships xmlns="http://schemas.openxmlformats.org/package/2006/relationships"><Relationship Id="rId1" Type="http://schemas.openxmlformats.org/officeDocument/2006/relationships/package" Target="../embeddings/Microsoft_Excel_Worksheet224.xlsx"/></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83.xml"/><Relationship Id="rId1" Type="http://schemas.microsoft.com/office/2011/relationships/chartStyle" Target="style83.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1" Type="http://schemas.openxmlformats.org/officeDocument/2006/relationships/package" Target="../embeddings/Microsoft_Excel_Worksheet229.xlsx"/></Relationships>
</file>

<file path=ppt/charts/_rels/chart231.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86.xml"/><Relationship Id="rId1" Type="http://schemas.microsoft.com/office/2011/relationships/chartStyle" Target="style86.xml"/></Relationships>
</file>

<file path=ppt/charts/_rels/chart232.xml.rels><?xml version="1.0" encoding="UTF-8" standalone="yes"?>
<Relationships xmlns="http://schemas.openxmlformats.org/package/2006/relationships"><Relationship Id="rId1" Type="http://schemas.openxmlformats.org/officeDocument/2006/relationships/package" Target="../embeddings/Microsoft_Excel_Worksheet231.xlsx"/></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87.xml"/><Relationship Id="rId1" Type="http://schemas.microsoft.com/office/2011/relationships/chartStyle" Target="style87.xml"/></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1" Type="http://schemas.openxmlformats.org/officeDocument/2006/relationships/package" Target="../embeddings/Microsoft_Excel_Worksheet236.xlsx"/></Relationships>
</file>

<file path=ppt/charts/_rels/chart238.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90.xml"/><Relationship Id="rId1" Type="http://schemas.microsoft.com/office/2011/relationships/chartStyle" Target="style90.xml"/></Relationships>
</file>

<file path=ppt/charts/_rels/chart239.xml.rels><?xml version="1.0" encoding="UTF-8" standalone="yes"?>
<Relationships xmlns="http://schemas.openxmlformats.org/package/2006/relationships"><Relationship Id="rId1" Type="http://schemas.openxmlformats.org/officeDocument/2006/relationships/package" Target="../embeddings/Microsoft_Excel_Worksheet238.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91.xml"/><Relationship Id="rId1" Type="http://schemas.microsoft.com/office/2011/relationships/chartStyle" Target="style91.xml"/></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1" Type="http://schemas.openxmlformats.org/officeDocument/2006/relationships/package" Target="../embeddings/Microsoft_Excel_Worksheet243.xlsx"/></Relationships>
</file>

<file path=ppt/charts/_rels/chart245.xml.rels><?xml version="1.0" encoding="UTF-8" standalone="yes"?>
<Relationships xmlns="http://schemas.openxmlformats.org/package/2006/relationships"><Relationship Id="rId3" Type="http://schemas.openxmlformats.org/officeDocument/2006/relationships/package" Target="../embeddings/Microsoft_Excel_Worksheet244.xlsx"/><Relationship Id="rId2" Type="http://schemas.microsoft.com/office/2011/relationships/chartColorStyle" Target="colors94.xml"/><Relationship Id="rId1" Type="http://schemas.microsoft.com/office/2011/relationships/chartStyle" Target="style94.xml"/></Relationships>
</file>

<file path=ppt/charts/_rels/chart246.xml.rels><?xml version="1.0" encoding="UTF-8" standalone="yes"?>
<Relationships xmlns="http://schemas.openxmlformats.org/package/2006/relationships"><Relationship Id="rId1" Type="http://schemas.openxmlformats.org/officeDocument/2006/relationships/package" Target="../embeddings/Microsoft_Excel_Worksheet245.xlsx"/></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3" Type="http://schemas.openxmlformats.org/officeDocument/2006/relationships/package" Target="../embeddings/Microsoft_Excel_Worksheet247.xlsx"/><Relationship Id="rId2" Type="http://schemas.microsoft.com/office/2011/relationships/chartColorStyle" Target="colors95.xml"/><Relationship Id="rId1" Type="http://schemas.microsoft.com/office/2011/relationships/chartStyle" Target="style95.xml"/></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1" Type="http://schemas.openxmlformats.org/officeDocument/2006/relationships/package" Target="../embeddings/Microsoft_Excel_Worksheet250.xlsx"/></Relationships>
</file>

<file path=ppt/charts/_rels/chart252.xml.rels><?xml version="1.0" encoding="UTF-8" standalone="yes"?>
<Relationships xmlns="http://schemas.openxmlformats.org/package/2006/relationships"><Relationship Id="rId3" Type="http://schemas.openxmlformats.org/officeDocument/2006/relationships/package" Target="../embeddings/Microsoft_Excel_Worksheet251.xlsx"/><Relationship Id="rId2" Type="http://schemas.microsoft.com/office/2011/relationships/chartColorStyle" Target="colors98.xml"/><Relationship Id="rId1" Type="http://schemas.microsoft.com/office/2011/relationships/chartStyle" Target="style98.xml"/></Relationships>
</file>

<file path=ppt/charts/_rels/chart253.xml.rels><?xml version="1.0" encoding="UTF-8" standalone="yes"?>
<Relationships xmlns="http://schemas.openxmlformats.org/package/2006/relationships"><Relationship Id="rId1" Type="http://schemas.openxmlformats.org/officeDocument/2006/relationships/package" Target="../embeddings/Microsoft_Excel_Worksheet252.xlsx"/></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3" Type="http://schemas.openxmlformats.org/officeDocument/2006/relationships/package" Target="../embeddings/Microsoft_Excel_Worksheet254.xlsx"/><Relationship Id="rId2" Type="http://schemas.microsoft.com/office/2011/relationships/chartColorStyle" Target="colors99.xml"/><Relationship Id="rId1" Type="http://schemas.microsoft.com/office/2011/relationships/chartStyle" Target="style99.xml"/></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1" Type="http://schemas.openxmlformats.org/officeDocument/2006/relationships/package" Target="../embeddings/Microsoft_Excel_Worksheet257.xlsx"/></Relationships>
</file>

<file path=ppt/charts/_rels/chart259.xml.rels><?xml version="1.0" encoding="UTF-8" standalone="yes"?>
<Relationships xmlns="http://schemas.openxmlformats.org/package/2006/relationships"><Relationship Id="rId3" Type="http://schemas.openxmlformats.org/officeDocument/2006/relationships/package" Target="../embeddings/Microsoft_Excel_Worksheet258.xlsx"/><Relationship Id="rId2" Type="http://schemas.microsoft.com/office/2011/relationships/chartColorStyle" Target="colors102.xml"/><Relationship Id="rId1" Type="http://schemas.microsoft.com/office/2011/relationships/chartStyle" Target="style10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8.xml"/><Relationship Id="rId1" Type="http://schemas.microsoft.com/office/2011/relationships/chartStyle" Target="style8.xml"/></Relationships>
</file>

<file path=ppt/charts/_rels/chart260.xml.rels><?xml version="1.0" encoding="UTF-8" standalone="yes"?>
<Relationships xmlns="http://schemas.openxmlformats.org/package/2006/relationships"><Relationship Id="rId1" Type="http://schemas.openxmlformats.org/officeDocument/2006/relationships/package" Target="../embeddings/Microsoft_Excel_Worksheet259.xlsx"/></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3" Type="http://schemas.openxmlformats.org/officeDocument/2006/relationships/package" Target="../embeddings/Microsoft_Excel_Worksheet261.xlsx"/><Relationship Id="rId2" Type="http://schemas.microsoft.com/office/2011/relationships/chartColorStyle" Target="colors103.xml"/><Relationship Id="rId1" Type="http://schemas.microsoft.com/office/2011/relationships/chartStyle" Target="style103.xml"/></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1" Type="http://schemas.openxmlformats.org/officeDocument/2006/relationships/package" Target="../embeddings/Microsoft_Excel_Worksheet264.xlsx"/></Relationships>
</file>

<file path=ppt/charts/_rels/chart266.xml.rels><?xml version="1.0" encoding="UTF-8" standalone="yes"?>
<Relationships xmlns="http://schemas.openxmlformats.org/package/2006/relationships"><Relationship Id="rId3" Type="http://schemas.openxmlformats.org/officeDocument/2006/relationships/package" Target="../embeddings/Microsoft_Excel_Worksheet265.xlsx"/><Relationship Id="rId2" Type="http://schemas.microsoft.com/office/2011/relationships/chartColorStyle" Target="colors106.xml"/><Relationship Id="rId1" Type="http://schemas.microsoft.com/office/2011/relationships/chartStyle" Target="style106.xml"/></Relationships>
</file>

<file path=ppt/charts/_rels/chart267.xml.rels><?xml version="1.0" encoding="UTF-8" standalone="yes"?>
<Relationships xmlns="http://schemas.openxmlformats.org/package/2006/relationships"><Relationship Id="rId1" Type="http://schemas.openxmlformats.org/officeDocument/2006/relationships/package" Target="../embeddings/Microsoft_Excel_Worksheet266.xlsx"/></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3" Type="http://schemas.openxmlformats.org/officeDocument/2006/relationships/package" Target="../embeddings/Microsoft_Excel_Worksheet268.xlsx"/><Relationship Id="rId2" Type="http://schemas.microsoft.com/office/2011/relationships/chartColorStyle" Target="colors107.xml"/><Relationship Id="rId1" Type="http://schemas.microsoft.com/office/2011/relationships/chartStyle" Target="style10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1" Type="http://schemas.openxmlformats.org/officeDocument/2006/relationships/package" Target="../embeddings/Microsoft_Excel_Worksheet271.xlsx"/></Relationships>
</file>

<file path=ppt/charts/_rels/chart273.xml.rels><?xml version="1.0" encoding="UTF-8" standalone="yes"?>
<Relationships xmlns="http://schemas.openxmlformats.org/package/2006/relationships"><Relationship Id="rId3" Type="http://schemas.openxmlformats.org/officeDocument/2006/relationships/package" Target="../embeddings/Microsoft_Excel_Worksheet272.xlsx"/><Relationship Id="rId2" Type="http://schemas.microsoft.com/office/2011/relationships/chartColorStyle" Target="colors110.xml"/><Relationship Id="rId1" Type="http://schemas.microsoft.com/office/2011/relationships/chartStyle" Target="style110.xml"/></Relationships>
</file>

<file path=ppt/charts/_rels/chart274.xml.rels><?xml version="1.0" encoding="UTF-8" standalone="yes"?>
<Relationships xmlns="http://schemas.openxmlformats.org/package/2006/relationships"><Relationship Id="rId1" Type="http://schemas.openxmlformats.org/officeDocument/2006/relationships/package" Target="../embeddings/Microsoft_Excel_Worksheet273.xlsx"/></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3" Type="http://schemas.openxmlformats.org/officeDocument/2006/relationships/package" Target="../embeddings/Microsoft_Excel_Worksheet275.xlsx"/><Relationship Id="rId2" Type="http://schemas.microsoft.com/office/2011/relationships/chartColorStyle" Target="colors111.xml"/><Relationship Id="rId1" Type="http://schemas.microsoft.com/office/2011/relationships/chartStyle" Target="style111.xml"/></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1" Type="http://schemas.openxmlformats.org/officeDocument/2006/relationships/package" Target="../embeddings/Microsoft_Excel_Worksheet278.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3" Type="http://schemas.openxmlformats.org/officeDocument/2006/relationships/package" Target="../embeddings/Microsoft_Excel_Worksheet279.xlsx"/><Relationship Id="rId2" Type="http://schemas.microsoft.com/office/2011/relationships/chartColorStyle" Target="colors114.xml"/><Relationship Id="rId1" Type="http://schemas.microsoft.com/office/2011/relationships/chartStyle" Target="style114.xml"/></Relationships>
</file>

<file path=ppt/charts/_rels/chart281.xml.rels><?xml version="1.0" encoding="UTF-8" standalone="yes"?>
<Relationships xmlns="http://schemas.openxmlformats.org/package/2006/relationships"><Relationship Id="rId1" Type="http://schemas.openxmlformats.org/officeDocument/2006/relationships/package" Target="../embeddings/Microsoft_Excel_Worksheet280.xlsx"/></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3" Type="http://schemas.openxmlformats.org/officeDocument/2006/relationships/package" Target="../embeddings/Microsoft_Excel_Worksheet282.xlsx"/><Relationship Id="rId2" Type="http://schemas.microsoft.com/office/2011/relationships/chartColorStyle" Target="colors115.xml"/><Relationship Id="rId1" Type="http://schemas.microsoft.com/office/2011/relationships/chartStyle" Target="style115.xml"/></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1" Type="http://schemas.openxmlformats.org/officeDocument/2006/relationships/package" Target="../embeddings/Microsoft_Excel_Worksheet285.xlsx"/></Relationships>
</file>

<file path=ppt/charts/_rels/chart287.xml.rels><?xml version="1.0" encoding="UTF-8" standalone="yes"?>
<Relationships xmlns="http://schemas.openxmlformats.org/package/2006/relationships"><Relationship Id="rId3" Type="http://schemas.openxmlformats.org/officeDocument/2006/relationships/package" Target="../embeddings/Microsoft_Excel_Worksheet286.xlsx"/><Relationship Id="rId2" Type="http://schemas.microsoft.com/office/2011/relationships/chartColorStyle" Target="colors118.xml"/><Relationship Id="rId1" Type="http://schemas.microsoft.com/office/2011/relationships/chartStyle" Target="style118.xml"/></Relationships>
</file>

<file path=ppt/charts/_rels/chart288.xml.rels><?xml version="1.0" encoding="UTF-8" standalone="yes"?>
<Relationships xmlns="http://schemas.openxmlformats.org/package/2006/relationships"><Relationship Id="rId1" Type="http://schemas.openxmlformats.org/officeDocument/2006/relationships/package" Target="../embeddings/Microsoft_Excel_Worksheet287.xlsx"/></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9.png"/></Relationships>
</file>

<file path=ppt/charts/_rels/chart290.xml.rels><?xml version="1.0" encoding="UTF-8" standalone="yes"?>
<Relationships xmlns="http://schemas.openxmlformats.org/package/2006/relationships"><Relationship Id="rId3" Type="http://schemas.openxmlformats.org/officeDocument/2006/relationships/package" Target="../embeddings/Microsoft_Excel_Worksheet289.xlsx"/><Relationship Id="rId2" Type="http://schemas.microsoft.com/office/2011/relationships/chartColorStyle" Target="colors119.xml"/><Relationship Id="rId1" Type="http://schemas.microsoft.com/office/2011/relationships/chartStyle" Target="style119.xml"/></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1" Type="http://schemas.openxmlformats.org/officeDocument/2006/relationships/package" Target="../embeddings/Microsoft_Excel_Worksheet292.xlsx"/></Relationships>
</file>

<file path=ppt/charts/_rels/chart294.xml.rels><?xml version="1.0" encoding="UTF-8" standalone="yes"?>
<Relationships xmlns="http://schemas.openxmlformats.org/package/2006/relationships"><Relationship Id="rId3" Type="http://schemas.openxmlformats.org/officeDocument/2006/relationships/package" Target="../embeddings/Microsoft_Excel_Worksheet293.xlsx"/><Relationship Id="rId2" Type="http://schemas.microsoft.com/office/2011/relationships/chartColorStyle" Target="colors122.xml"/><Relationship Id="rId1" Type="http://schemas.microsoft.com/office/2011/relationships/chartStyle" Target="style122.xml"/></Relationships>
</file>

<file path=ppt/charts/_rels/chart295.xml.rels><?xml version="1.0" encoding="UTF-8" standalone="yes"?>
<Relationships xmlns="http://schemas.openxmlformats.org/package/2006/relationships"><Relationship Id="rId1" Type="http://schemas.openxmlformats.org/officeDocument/2006/relationships/package" Target="../embeddings/Microsoft_Excel_Worksheet294.xlsx"/></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3" Type="http://schemas.openxmlformats.org/officeDocument/2006/relationships/package" Target="../embeddings/Microsoft_Excel_Worksheet296.xlsx"/><Relationship Id="rId2" Type="http://schemas.microsoft.com/office/2011/relationships/chartColorStyle" Target="colors123.xml"/><Relationship Id="rId1" Type="http://schemas.microsoft.com/office/2011/relationships/chartStyle" Target="style123.xml"/></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1" Type="http://schemas.openxmlformats.org/officeDocument/2006/relationships/package" Target="../embeddings/Microsoft_Excel_Worksheet299.xlsx"/></Relationships>
</file>

<file path=ppt/charts/_rels/chart301.xml.rels><?xml version="1.0" encoding="UTF-8" standalone="yes"?>
<Relationships xmlns="http://schemas.openxmlformats.org/package/2006/relationships"><Relationship Id="rId3" Type="http://schemas.openxmlformats.org/officeDocument/2006/relationships/package" Target="../embeddings/Microsoft_Excel_Worksheet300.xlsx"/><Relationship Id="rId2" Type="http://schemas.microsoft.com/office/2011/relationships/chartColorStyle" Target="colors126.xml"/><Relationship Id="rId1" Type="http://schemas.microsoft.com/office/2011/relationships/chartStyle" Target="style126.xml"/></Relationships>
</file>

<file path=ppt/charts/_rels/chart302.xml.rels><?xml version="1.0" encoding="UTF-8" standalone="yes"?>
<Relationships xmlns="http://schemas.openxmlformats.org/package/2006/relationships"><Relationship Id="rId1" Type="http://schemas.openxmlformats.org/officeDocument/2006/relationships/package" Target="../embeddings/Microsoft_Excel_Worksheet301.xlsx"/></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3" Type="http://schemas.openxmlformats.org/officeDocument/2006/relationships/package" Target="../embeddings/Microsoft_Excel_Worksheet303.xlsx"/><Relationship Id="rId2" Type="http://schemas.microsoft.com/office/2011/relationships/chartColorStyle" Target="colors127.xml"/><Relationship Id="rId1" Type="http://schemas.microsoft.com/office/2011/relationships/chartStyle" Target="style127.xml"/></Relationships>
</file>

<file path=ppt/charts/_rels/chart305.xml.rels><?xml version="1.0" encoding="UTF-8" standalone="yes"?>
<Relationships xmlns="http://schemas.openxmlformats.org/package/2006/relationships"><Relationship Id="rId1" Type="http://schemas.openxmlformats.org/officeDocument/2006/relationships/package" Target="../embeddings/Microsoft_Excel_Worksheet304.xlsx"/></Relationships>
</file>

<file path=ppt/charts/_rels/chart306.xml.rels><?xml version="1.0" encoding="UTF-8" standalone="yes"?>
<Relationships xmlns="http://schemas.openxmlformats.org/package/2006/relationships"><Relationship Id="rId3" Type="http://schemas.openxmlformats.org/officeDocument/2006/relationships/package" Target="../embeddings/Microsoft_Excel_Worksheet305.xlsx"/><Relationship Id="rId2" Type="http://schemas.microsoft.com/office/2011/relationships/chartColorStyle" Target="colors128.xml"/><Relationship Id="rId1" Type="http://schemas.microsoft.com/office/2011/relationships/chartStyle" Target="style128.xml"/></Relationships>
</file>

<file path=ppt/charts/_rels/chart307.xml.rels><?xml version="1.0" encoding="UTF-8" standalone="yes"?>
<Relationships xmlns="http://schemas.openxmlformats.org/package/2006/relationships"><Relationship Id="rId1" Type="http://schemas.openxmlformats.org/officeDocument/2006/relationships/package" Target="../embeddings/Microsoft_Excel_Worksheet306.xlsx"/></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9.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9.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11.xml"/><Relationship Id="rId1" Type="http://schemas.microsoft.com/office/2011/relationships/chartStyle" Target="style11.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9.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4.xml"/><Relationship Id="rId1" Type="http://schemas.microsoft.com/office/2011/relationships/chartStyle" Target="style14.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9.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17.xml"/><Relationship Id="rId1" Type="http://schemas.microsoft.com/office/2011/relationships/chartStyle" Target="style1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9.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9.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20.xml"/><Relationship Id="rId1" Type="http://schemas.microsoft.com/office/2011/relationships/chartStyle" Target="style2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9.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23.xml"/><Relationship Id="rId1" Type="http://schemas.microsoft.com/office/2011/relationships/chartStyle" Target="style23.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1</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0.14133189855499939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9.731500000000004E-2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1.0159520000000004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9.731500000000004E-2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0.34905800000000031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0.58083300000000015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7.3870459999999998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0.1294071734252995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9.9194000000000671E-2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1.0355619999999996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9.9192999999999643E-2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0.35579599999999978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0.79180700000000037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7.2625019999999996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1.3529789999999995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0.48952800000000085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0.13647699999999929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1.424798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0.13647700000000107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0.41015231179689948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8.1653099999999998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4.4010000000000105E-2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0.36287100000000017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0.1011659999999992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1.0561560000000005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0.10116600000000009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0.36287099999999928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0.54409000000000063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7.289396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0.111294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0.34932199999999991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9.7388000000000474E-2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1.0167220000000006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9.7388999999999726E-2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0.34932199999999902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0.7492150000000013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8.3111639999999998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9.327099999999966E-2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0.13889200000000024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3.8721999999999923E-2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0.40425100000000036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3.8721999999999923E-2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0.13889200000000024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0.16947599999999952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8.9682919999999999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1.6678999999999888E-2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0.35481300000000005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9.8918999999999535E-2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1.0327030000000006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9.8918999999999535E-2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0.35481300000000005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0.6789310000000004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5.073277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Q7. Did the hospital staff explain the reasons for changing wards during the night in a way you could understand?</c:v>
                </c:pt>
                <c:pt idx="2">
                  <c:v>Leaving hospital Q41. Thinking about any medicine you were to take at home, were you given any of the following?</c:v>
                </c:pt>
                <c:pt idx="3">
                  <c:v>Leaving hospital Q35. To what extent did staff involve you in decisions about you leaving hospital?</c:v>
                </c:pt>
                <c:pt idx="4">
                  <c:v>The hospital and ward Q4. Did you get help from staff to keep in touch with your family and friends?</c:v>
                </c:pt>
              </c:strCache>
            </c:strRef>
          </c:cat>
          <c:val>
            <c:numRef>
              <c:f>Sheet1!$B$2:$B$6</c:f>
              <c:numCache>
                <c:formatCode>0.0</c:formatCode>
                <c:ptCount val="5"/>
                <c:pt idx="0">
                  <c:v>7.8</c:v>
                </c:pt>
                <c:pt idx="1">
                  <c:v>7.4</c:v>
                </c:pt>
                <c:pt idx="2">
                  <c:v>5.0999999999999996</c:v>
                </c:pt>
                <c:pt idx="3">
                  <c:v>7.4</c:v>
                </c:pt>
                <c:pt idx="4">
                  <c:v>8.1999999999999993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Q7. Did the hospital staff explain the reasons for changing wards during the night in a way you could understand?</c:v>
                </c:pt>
                <c:pt idx="2">
                  <c:v>Leaving hospital Q41. Thinking about any medicine you were to take at home, were you given any of the following?</c:v>
                </c:pt>
                <c:pt idx="3">
                  <c:v>Leaving hospital Q35. To what extent did staff involve you in decisions about you leaving hospital?</c:v>
                </c:pt>
                <c:pt idx="4">
                  <c:v>The hospital and ward Q4. Did you get help from staff to keep in touch with your family and friends?</c:v>
                </c:pt>
              </c:strCache>
            </c:strRef>
          </c:cat>
          <c:val>
            <c:numRef>
              <c:f>Sheet1!$C$2:$C$6</c:f>
              <c:numCache>
                <c:formatCode>0.0</c:formatCode>
                <c:ptCount val="5"/>
                <c:pt idx="0">
                  <c:v>6.8</c:v>
                </c:pt>
                <c:pt idx="1">
                  <c:v>6.7</c:v>
                </c:pt>
                <c:pt idx="2">
                  <c:v>4.5999999999999996</c:v>
                </c:pt>
                <c:pt idx="3">
                  <c:v>6.9</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0.28263899999999964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0.35939199999999971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0.10019500000000026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1.0460279999999997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0.1001960000000004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0.35939100000000046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0.81726299999999963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6.7467079999999999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0.34037998525759949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0.15905400000000025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1.6604999999999999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0.15905399999999936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0.57051000000000052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0.61791600000000102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7.7615850000000002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0.77387199999999989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0.44591699999999967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0.12431899999999985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1.297866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0.12431800000000059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0.44591699999999967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0.28106299999999962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7.7405879999999998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1.0359940000000001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0.47679999999999989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0.13292799999999971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1.387753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0.1329280000000006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0.47679999999999989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0.69909900000000036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6.0487260000000003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Q10. If you brought medication with you to hospital, were you able to take it when you needed to?</c:v>
                </c:pt>
                <c:pt idx="1">
                  <c:v>The hospital and ward Q5. Were you ever prevented from sleeping at night by noise from other patients?</c:v>
                </c:pt>
                <c:pt idx="2">
                  <c:v>Doctors Q18. When doctors spoke about your care in front of you, were you included in the conversation?</c:v>
                </c:pt>
                <c:pt idx="3">
                  <c:v>Nurses Q21. When nurses spoke about your care in front of you, were you included in the conversation?</c:v>
                </c:pt>
                <c:pt idx="4">
                  <c:v>Leaving hospital Q44. Did hospital staff discuss with you whether you may need any further health or social care services after leaving hospital?</c:v>
                </c:pt>
              </c:strCache>
            </c:strRef>
          </c:cat>
          <c:val>
            <c:numRef>
              <c:f>Sheet1!$B$2:$B$6</c:f>
              <c:numCache>
                <c:formatCode>0.0</c:formatCode>
                <c:ptCount val="5"/>
                <c:pt idx="0">
                  <c:v>7.7</c:v>
                </c:pt>
                <c:pt idx="1">
                  <c:v>5.6</c:v>
                </c:pt>
                <c:pt idx="2">
                  <c:v>8.1999999999999993</c:v>
                </c:pt>
                <c:pt idx="3">
                  <c:v>8.3000000000000007</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Q10. If you brought medication with you to hospital, were you able to take it when you needed to?</c:v>
                </c:pt>
                <c:pt idx="1">
                  <c:v>The hospital and ward Q5. Were you ever prevented from sleeping at night by noise from other patients?</c:v>
                </c:pt>
                <c:pt idx="2">
                  <c:v>Doctors Q18. When doctors spoke about your care in front of you, were you included in the conversation?</c:v>
                </c:pt>
                <c:pt idx="3">
                  <c:v>Nurses Q21. When nurses spoke about your care in front of you, were you included in the conversation?</c:v>
                </c:pt>
                <c:pt idx="4">
                  <c:v>Leaving hospital Q44. Did hospital staff discuss with you whether you may need any further health or social care services after leaving hospital?</c:v>
                </c:pt>
              </c:strCache>
            </c:strRef>
          </c:cat>
          <c:val>
            <c:numRef>
              <c:f>Sheet1!$C$2:$C$6</c:f>
              <c:numCache>
                <c:formatCode>0.0</c:formatCode>
                <c:ptCount val="5"/>
                <c:pt idx="0">
                  <c:v>8.1</c:v>
                </c:pt>
                <c:pt idx="1">
                  <c:v>6</c:v>
                </c:pt>
                <c:pt idx="2">
                  <c:v>8.5</c:v>
                </c:pt>
                <c:pt idx="3">
                  <c:v>8.6</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Your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1.6460364509136201</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5.8658557190600036E-2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0.13209499999999996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1.3790519999999997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0.13209500000000007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0.47381099999999998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0.76786000000000021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1.6460360000000001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Your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9.3032338656541693</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0.24589500000000086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0.22518299999999947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6.2779000000000806E-2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0.65540699999999852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6.2779000000000806E-2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0.22518299999999947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7.335300000000089E-2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9.3032339999999998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Your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8.2588617982738306</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0.25321202827430067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8.3429999999999893E-2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0.87100100000000058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8.3430999999999145E-2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0.29925599999999974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0.44311000000000078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8.2588620000000006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c:v>
                </c:pt>
                <c:pt idx="1">
                  <c:v>6.6</c:v>
                </c:pt>
                <c:pt idx="2">
                  <c:v>7.3</c:v>
                </c:pt>
                <c:pt idx="3">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c:v>
                </c:pt>
                <c:pt idx="1">
                  <c:v>3.4000000000000004</c:v>
                </c:pt>
                <c:pt idx="2">
                  <c:v>2.7</c:v>
                </c:pt>
                <c:pt idx="3">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7.8</c:v>
                </c:pt>
                <c:pt idx="1">
                  <c:v>7.7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8.4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2.2000000000000002</c:v>
                </c:pt>
                <c:pt idx="1">
                  <c:v>2.2999999999999998</c:v>
                </c:pt>
                <c:pt idx="2">
                  <c:v>1.5999999999999996</c:v>
                </c:pt>
                <c:pt idx="3">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6.7</c:v>
                </c:pt>
                <c:pt idx="1">
                  <c:v>8.1999999999999993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8.9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3.3</c:v>
                </c:pt>
                <c:pt idx="1">
                  <c:v>1.8000000000000007</c:v>
                </c:pt>
                <c:pt idx="2">
                  <c:v>1.0999999999999996</c:v>
                </c:pt>
                <c:pt idx="3">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5.2</c:v>
                </c:pt>
                <c:pt idx="1">
                  <c:v>5.6</c:v>
                </c:pt>
                <c:pt idx="2">
                  <c:v>5.5</c:v>
                </c:pt>
                <c:pt idx="3">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4.8</c:v>
                </c:pt>
                <c:pt idx="1">
                  <c:v>4.4000000000000004</c:v>
                </c:pt>
                <c:pt idx="2">
                  <c:v>4.5</c:v>
                </c:pt>
                <c:pt idx="3">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8.3000000000000007</c:v>
                </c:pt>
                <c:pt idx="2">
                  <c:v>7.9</c:v>
                </c:pt>
                <c:pt idx="3">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1.6999999999999993</c:v>
                </c:pt>
                <c:pt idx="2">
                  <c:v>2.0999999999999996</c:v>
                </c:pt>
                <c:pt idx="3">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0</c:v>
                </c:pt>
                <c:pt idx="2">
                  <c:v>8.6</c:v>
                </c:pt>
                <c:pt idx="3">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8.6999999999999993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1.3000000000000007</c:v>
                </c:pt>
                <c:pt idx="2">
                  <c:v>1.4000000000000004</c:v>
                </c:pt>
                <c:pt idx="3">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7.7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c:v>
                </c:pt>
                <c:pt idx="1">
                  <c:v>2.2999999999999998</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8.9</c:v>
                </c:pt>
                <c:pt idx="1">
                  <c:v>8.9</c:v>
                </c:pt>
                <c:pt idx="2">
                  <c:v>9.1999999999999993</c:v>
                </c:pt>
                <c:pt idx="3">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1.0999999999999996</c:v>
                </c:pt>
                <c:pt idx="1">
                  <c:v>1.0999999999999996</c:v>
                </c:pt>
                <c:pt idx="2">
                  <c:v>0.80000000000000071</c:v>
                </c:pt>
                <c:pt idx="3">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Your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7.5790392985060002</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7.5</c:v>
                </c:pt>
                <c:pt idx="1">
                  <c:v>8</c:v>
                </c:pt>
                <c:pt idx="2">
                  <c:v>7.4</c:v>
                </c:pt>
                <c:pt idx="3">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c:v>
                </c:pt>
                <c:pt idx="1">
                  <c:v>2</c:v>
                </c:pt>
                <c:pt idx="2">
                  <c:v>2.5999999999999996</c:v>
                </c:pt>
                <c:pt idx="3">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7.3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6.8</c:v>
                </c:pt>
                <c:pt idx="1">
                  <c:v>0</c:v>
                </c:pt>
                <c:pt idx="2">
                  <c:v>0</c:v>
                </c:pt>
                <c:pt idx="3">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9.5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3.2</c:v>
                </c:pt>
                <c:pt idx="1">
                  <c:v>2.7</c:v>
                </c:pt>
                <c:pt idx="2">
                  <c:v>0.5</c:v>
                </c:pt>
                <c:pt idx="3">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8</c:v>
                </c:pt>
                <c:pt idx="2">
                  <c:v>8.4</c:v>
                </c:pt>
                <c:pt idx="3">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2</c:v>
                </c:pt>
                <c:pt idx="2">
                  <c:v>1.5999999999999996</c:v>
                </c:pt>
                <c:pt idx="3">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7.6</c:v>
                </c:pt>
                <c:pt idx="1">
                  <c:v>6.7</c:v>
                </c:pt>
                <c:pt idx="2">
                  <c:v>7.3</c:v>
                </c:pt>
                <c:pt idx="3">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2.4000000000000004</c:v>
                </c:pt>
                <c:pt idx="1">
                  <c:v>3.3</c:v>
                </c:pt>
                <c:pt idx="2">
                  <c:v>2.7</c:v>
                </c:pt>
                <c:pt idx="3">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6.4</c:v>
                </c:pt>
                <c:pt idx="1">
                  <c:v>8.1999999999999993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3.5999999999999996</c:v>
                </c:pt>
                <c:pt idx="1">
                  <c:v>1.8000000000000007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c:v>
                </c:pt>
                <c:pt idx="1">
                  <c:v>5</c:v>
                </c:pt>
                <c:pt idx="2">
                  <c:v>7.3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c:v>
                </c:pt>
                <c:pt idx="1">
                  <c:v>5</c:v>
                </c:pt>
                <c:pt idx="2">
                  <c:v>2.7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9.4</c:v>
                </c:pt>
                <c:pt idx="2">
                  <c:v>9.6999999999999993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9.8000000000000007</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0.19999999999999929</c:v>
                </c:pt>
                <c:pt idx="1">
                  <c:v>0.59999999999999964</c:v>
                </c:pt>
                <c:pt idx="2">
                  <c:v>0.30000000000000071</c:v>
                </c:pt>
                <c:pt idx="3">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8.5</c:v>
                </c:pt>
                <c:pt idx="2">
                  <c:v>8.9</c:v>
                </c:pt>
                <c:pt idx="3">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9.1</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1.5</c:v>
                </c:pt>
                <c:pt idx="2">
                  <c:v>1.0999999999999996</c:v>
                </c:pt>
                <c:pt idx="3">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9.1999999999999993</c:v>
                </c:pt>
                <c:pt idx="1">
                  <c:v>8.9</c:v>
                </c:pt>
                <c:pt idx="2">
                  <c:v>9.3000000000000007</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1.0999999999999996</c:v>
                </c:pt>
                <c:pt idx="2">
                  <c:v>0.69999999999999929</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8.1999999999999993</c:v>
                </c:pt>
                <c:pt idx="2">
                  <c:v>8</c:v>
                </c:pt>
                <c:pt idx="3">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1.8000000000000007</c:v>
                </c:pt>
                <c:pt idx="2">
                  <c:v>2</c:v>
                </c:pt>
                <c:pt idx="3">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8.4</c:v>
                </c:pt>
                <c:pt idx="2">
                  <c:v>9.1</c:v>
                </c:pt>
                <c:pt idx="3">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1.5999999999999996</c:v>
                </c:pt>
                <c:pt idx="2">
                  <c:v>0.90000000000000036</c:v>
                </c:pt>
                <c:pt idx="3">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8.9</c:v>
                </c:pt>
                <c:pt idx="1">
                  <c:v>8.9</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9.5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1.0999999999999996</c:v>
                </c:pt>
                <c:pt idx="1">
                  <c:v>1.0999999999999996</c:v>
                </c:pt>
                <c:pt idx="2">
                  <c:v>0.5</c:v>
                </c:pt>
                <c:pt idx="3">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8.1999999999999993</c:v>
                </c:pt>
                <c:pt idx="2">
                  <c:v>8.1999999999999993</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1.8000000000000007</c:v>
                </c:pt>
                <c:pt idx="2">
                  <c:v>1.8000000000000007</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7.5</c:v>
                </c:pt>
                <c:pt idx="1">
                  <c:v>7.5</c:v>
                </c:pt>
                <c:pt idx="2">
                  <c:v>0</c:v>
                </c:pt>
                <c:pt idx="3">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8.9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c:v>
                </c:pt>
                <c:pt idx="1">
                  <c:v>2.5</c:v>
                </c:pt>
                <c:pt idx="2">
                  <c:v>1.0999999999999996</c:v>
                </c:pt>
                <c:pt idx="3">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0.49669344194090037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0.16531699999999994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1.7258879999999994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0.75829300000000011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0.79715900000000062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7.8058889999999996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c:v>
                </c:pt>
                <c:pt idx="1">
                  <c:v>7.7</c:v>
                </c:pt>
                <c:pt idx="2">
                  <c:v>8.3000000000000007</c:v>
                </c:pt>
                <c:pt idx="3">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c:v>
                </c:pt>
                <c:pt idx="1">
                  <c:v>2.2999999999999998</c:v>
                </c:pt>
                <c:pt idx="2">
                  <c:v>1.6999999999999993</c:v>
                </c:pt>
                <c:pt idx="3">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7.1</c:v>
                </c:pt>
                <c:pt idx="1">
                  <c:v>7</c:v>
                </c:pt>
                <c:pt idx="2">
                  <c:v>7.2</c:v>
                </c:pt>
                <c:pt idx="3">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2.9000000000000004</c:v>
                </c:pt>
                <c:pt idx="1">
                  <c:v>3</c:v>
                </c:pt>
                <c:pt idx="2">
                  <c:v>2.8</c:v>
                </c:pt>
                <c:pt idx="3">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9.1999999999999993</c:v>
                </c:pt>
                <c:pt idx="1">
                  <c:v>8.8000000000000007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9.6</c:v>
                </c:pt>
                <c:pt idx="3">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1.1999999999999993</c:v>
                </c:pt>
                <c:pt idx="2">
                  <c:v>0.40000000000000036</c:v>
                </c:pt>
                <c:pt idx="3">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9.0406000000000653E-2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0.48112699999999986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0.13413399999999953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1.400347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0.61526100000000028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0.36253600000000041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7.3521900000000002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7.5</c:v>
                </c:pt>
                <c:pt idx="2">
                  <c:v>8.1</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2.5</c:v>
                </c:pt>
                <c:pt idx="2">
                  <c:v>1.9000000000000004</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6.4</c:v>
                </c:pt>
                <c:pt idx="1">
                  <c:v>6.1</c:v>
                </c:pt>
                <c:pt idx="2">
                  <c:v>6.6</c:v>
                </c:pt>
                <c:pt idx="3">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3.5999999999999996</c:v>
                </c:pt>
                <c:pt idx="1">
                  <c:v>3.9000000000000004</c:v>
                </c:pt>
                <c:pt idx="2">
                  <c:v>3.4000000000000004</c:v>
                </c:pt>
                <c:pt idx="3">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9.3000000000000007</c:v>
                </c:pt>
                <c:pt idx="1">
                  <c:v>9.5</c:v>
                </c:pt>
                <c:pt idx="2">
                  <c:v>0</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9.9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0.69999999999999929</c:v>
                </c:pt>
                <c:pt idx="1">
                  <c:v>0.5</c:v>
                </c:pt>
                <c:pt idx="2">
                  <c:v>9.9999999999999645E-2</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8.6999999999999993</c:v>
                </c:pt>
                <c:pt idx="1">
                  <c:v>8.9</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9.5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1.3000000000000007</c:v>
                </c:pt>
                <c:pt idx="1">
                  <c:v>1.0999999999999996</c:v>
                </c:pt>
                <c:pt idx="2">
                  <c:v>0.5</c:v>
                </c:pt>
                <c:pt idx="3">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8</c:v>
                </c:pt>
                <c:pt idx="2">
                  <c:v>8.9</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2</c:v>
                </c:pt>
                <c:pt idx="2">
                  <c:v>1.0999999999999996</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8.9</c:v>
                </c:pt>
                <c:pt idx="2">
                  <c:v>9.1</c:v>
                </c:pt>
                <c:pt idx="3">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1.0999999999999996</c:v>
                </c:pt>
                <c:pt idx="2">
                  <c:v>0.90000000000000036</c:v>
                </c:pt>
                <c:pt idx="3">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7.1</c:v>
                </c:pt>
                <c:pt idx="1">
                  <c:v>7.9</c:v>
                </c:pt>
                <c:pt idx="2">
                  <c:v>7.9</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2.9000000000000004</c:v>
                </c:pt>
                <c:pt idx="1">
                  <c:v>2.0999999999999996</c:v>
                </c:pt>
                <c:pt idx="2">
                  <c:v>2.0999999999999996</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6.9</c:v>
                </c:pt>
                <c:pt idx="1">
                  <c:v>7.6</c:v>
                </c:pt>
                <c:pt idx="2">
                  <c:v>0</c:v>
                </c:pt>
                <c:pt idx="3">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8.6</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3.0999999999999996</c:v>
                </c:pt>
                <c:pt idx="1">
                  <c:v>2.4000000000000004</c:v>
                </c:pt>
                <c:pt idx="2">
                  <c:v>1.4000000000000004</c:v>
                </c:pt>
                <c:pt idx="3">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7.2</c:v>
                </c:pt>
                <c:pt idx="1">
                  <c:v>7.4</c:v>
                </c:pt>
                <c:pt idx="2">
                  <c:v>0</c:v>
                </c:pt>
                <c:pt idx="3">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8.1999999999999993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2.8</c:v>
                </c:pt>
                <c:pt idx="1">
                  <c:v>2.5999999999999996</c:v>
                </c:pt>
                <c:pt idx="2">
                  <c:v>1.8000000000000007</c:v>
                </c:pt>
                <c:pt idx="3">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Your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7.7497442318034997</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6.4</c:v>
                </c:pt>
                <c:pt idx="1">
                  <c:v>7.2</c:v>
                </c:pt>
                <c:pt idx="2">
                  <c:v>7.7</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3.5999999999999996</c:v>
                </c:pt>
                <c:pt idx="1">
                  <c:v>2.8</c:v>
                </c:pt>
                <c:pt idx="2">
                  <c:v>2.2999999999999998</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8.6999999999999993</c:v>
                </c:pt>
                <c:pt idx="1">
                  <c:v>7.5</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1.3000000000000007</c:v>
                </c:pt>
                <c:pt idx="1">
                  <c:v>2.5</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6.7</c:v>
                </c:pt>
                <c:pt idx="1">
                  <c:v>7.3</c:v>
                </c:pt>
                <c:pt idx="2">
                  <c:v>7.3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3.3</c:v>
                </c:pt>
                <c:pt idx="1">
                  <c:v>2.7</c:v>
                </c:pt>
                <c:pt idx="2">
                  <c:v>2.7</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7.7</c:v>
                </c:pt>
                <c:pt idx="1">
                  <c:v>8.1</c:v>
                </c:pt>
                <c:pt idx="2">
                  <c:v>0</c:v>
                </c:pt>
                <c:pt idx="3">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9.6</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2.2999999999999998</c:v>
                </c:pt>
                <c:pt idx="1">
                  <c:v>1.9000000000000004</c:v>
                </c:pt>
                <c:pt idx="2">
                  <c:v>0.40000000000000036</c:v>
                </c:pt>
                <c:pt idx="3">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9.1999999999999993</c:v>
                </c:pt>
                <c:pt idx="1">
                  <c:v>8.9</c:v>
                </c:pt>
                <c:pt idx="2">
                  <c:v>8.8000000000000007</c:v>
                </c:pt>
                <c:pt idx="3">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1.0999999999999996</c:v>
                </c:pt>
                <c:pt idx="2">
                  <c:v>1.1999999999999993</c:v>
                </c:pt>
                <c:pt idx="3">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5.3</c:v>
                </c:pt>
                <c:pt idx="1">
                  <c:v>4.5999999999999996</c:v>
                </c:pt>
                <c:pt idx="2">
                  <c:v>5.0999999999999996</c:v>
                </c:pt>
                <c:pt idx="3">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4.7</c:v>
                </c:pt>
                <c:pt idx="1">
                  <c:v>5.4</c:v>
                </c:pt>
                <c:pt idx="2">
                  <c:v>4.9000000000000004</c:v>
                </c:pt>
                <c:pt idx="3">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6.6</c:v>
                </c:pt>
                <c:pt idx="2">
                  <c:v>7.5</c:v>
                </c:pt>
                <c:pt idx="3">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3.4000000000000004</c:v>
                </c:pt>
                <c:pt idx="2">
                  <c:v>2.5</c:v>
                </c:pt>
                <c:pt idx="3">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7.7</c:v>
                </c:pt>
                <c:pt idx="1">
                  <c:v>7.3</c:v>
                </c:pt>
                <c:pt idx="2">
                  <c:v>0</c:v>
                </c:pt>
                <c:pt idx="3">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8.9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2.2999999999999998</c:v>
                </c:pt>
                <c:pt idx="1">
                  <c:v>2.7</c:v>
                </c:pt>
                <c:pt idx="2">
                  <c:v>1.0999999999999996</c:v>
                </c:pt>
                <c:pt idx="3">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7.5802999999999621E-2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0.45854200000000045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0.12783799999999967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1.3346109999999998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0.58638000000000012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0.48928300000000036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8.1606719999999999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7.4</c:v>
                </c:pt>
                <c:pt idx="1">
                  <c:v>7.4</c:v>
                </c:pt>
                <c:pt idx="2">
                  <c:v>8.6999999999999993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2.5999999999999996</c:v>
                </c:pt>
                <c:pt idx="1">
                  <c:v>2.5999999999999996</c:v>
                </c:pt>
                <c:pt idx="2">
                  <c:v>1.3000000000000007</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c:v>
                </c:pt>
                <c:pt idx="1">
                  <c:v>5.8</c:v>
                </c:pt>
                <c:pt idx="2">
                  <c:v>7.4</c:v>
                </c:pt>
                <c:pt idx="3">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5</c:v>
                </c:pt>
                <c:pt idx="1">
                  <c:v>4.2</c:v>
                </c:pt>
                <c:pt idx="2">
                  <c:v>2.5999999999999996</c:v>
                </c:pt>
                <c:pt idx="3">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1.2</c:v>
                </c:pt>
                <c:pt idx="1">
                  <c:v>1.9</c:v>
                </c:pt>
                <c:pt idx="2">
                  <c:v>1.1000000000000001</c:v>
                </c:pt>
                <c:pt idx="3">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8.8000000000000007</c:v>
                </c:pt>
                <c:pt idx="1">
                  <c:v>8.1</c:v>
                </c:pt>
                <c:pt idx="2">
                  <c:v>8.9</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75.427400000000006</c:v>
                </c:pt>
                <c:pt idx="1">
                  <c:v>3.4188000000000001</c:v>
                </c:pt>
                <c:pt idx="2">
                  <c:v>6.8376000000000001</c:v>
                </c:pt>
                <c:pt idx="3">
                  <c:v>10.0427</c:v>
                </c:pt>
                <c:pt idx="4">
                  <c:v>1.4957</c:v>
                </c:pt>
                <c:pt idx="5">
                  <c:v>2.7778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0.17190909710190017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2.0493049999999995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0.90039099999999994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1.5526920000000004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5.6140059999999998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c:v>
                </c:pt>
                <c:pt idx="1">
                  <c:v>9.3000000000000007</c:v>
                </c:pt>
                <c:pt idx="2">
                  <c:v>0</c:v>
                </c:pt>
                <c:pt idx="3">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9.8000000000000007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c:v>
                </c:pt>
                <c:pt idx="1">
                  <c:v>0.69999999999999929</c:v>
                </c:pt>
                <c:pt idx="2">
                  <c:v>0.19999999999999929</c:v>
                </c:pt>
                <c:pt idx="3">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c:v>
                </c:pt>
                <c:pt idx="1">
                  <c:v>8.3000000000000007</c:v>
                </c:pt>
                <c:pt idx="2">
                  <c:v>8.6999999999999993</c:v>
                </c:pt>
                <c:pt idx="3">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c:v>
                </c:pt>
                <c:pt idx="1">
                  <c:v>1.6999999999999993</c:v>
                </c:pt>
                <c:pt idx="2">
                  <c:v>1.3000000000000007</c:v>
                </c:pt>
                <c:pt idx="3">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2.7578000000000102E-2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0.33726500000000037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9.4025999999999499E-2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0.98162699999999958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0.4312920000000009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0.4239569999999997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8.2215710000000009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0.30042077540350043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9.2373999999999512E-2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0.96437500000000043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0.42371099999999906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0.32685800000000143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8.2891159999999999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0.30166009375559977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0.18240000000000034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1.9042319999999995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0.8366510000000007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0.54677899999999902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7.4391959999999999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4.9910000000000565E-2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0.24553199999999897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6.8452999999999875E-2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0.71463600000000049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6.8452999999999875E-2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0.245533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0.11321000000000048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8.9509100000000004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0.16205502279209938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0.11970400000000048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1.2496929999999997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0.11970400000000048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0.42936599999999991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8.2357999999999265E-2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7.8707940000000001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7.2327368535800574E-2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0.12078800000000012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1.2610140000000003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0.12078900000000026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0.43325599999999831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0.17846100000000042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7.7260229999999996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0.47176899999999922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0.41316000000000042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0.11518500000000031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1.2025230000000002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0.11518499999999854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0.4131600000000013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0.29610499999999895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8.191395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26.087</c:v>
                </c:pt>
                <c:pt idx="1">
                  <c:v>1.087</c:v>
                </c:pt>
                <c:pt idx="2">
                  <c:v>59.347799999999999</c:v>
                </c:pt>
                <c:pt idx="3">
                  <c:v>1.7391000000000001</c:v>
                </c:pt>
                <c:pt idx="4">
                  <c:v>1.3043</c:v>
                </c:pt>
                <c:pt idx="5">
                  <c:v>4.7826000000000004</c:v>
                </c:pt>
                <c:pt idx="6">
                  <c:v>1.087</c:v>
                </c:pt>
                <c:pt idx="7">
                  <c:v>1.9564999999999999</c:v>
                </c:pt>
                <c:pt idx="8">
                  <c:v>2.6086999999999998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0.33327096031469949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0.11625900000000033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1.2137229999999999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0.11625899999999945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0.41700800000000005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0.66598000000000113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7.2638980000000002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0.21049700992980025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0.16888699999999979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1.7631640000000006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0.16888699999999979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0.60578300000000063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0.18977299999999886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7.7753569999999996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0.39078853586260021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0.1925479999999995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2.0101740000000001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0.19254800000000039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0.69064899999999962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0.87120200000000114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5.6519120000000003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0.3276299999999992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0.17530800000000113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4.8874999999998892E-2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0.51024400000000014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4.8875000000000668E-2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0.17530799999999935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7.8483999999999554E-2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9.5918229999999998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0.80269999999999997</c:v>
                </c:pt>
                <c:pt idx="1">
                  <c:v>0.19730000000000003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0.80269999999999997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Your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8.6468266049101707</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6.7059999999999675E-2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0.25954699999999953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7.2360000000001534E-2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0.75542399999999965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7.2359999999999758E-2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0.25954699999999953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0.15577099999999966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8.6157710000000005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0.17889017147079933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6.0510999999999981E-2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0.63171999999999962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6.0510999999999981E-2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0.21704399999999957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0.13053200000000054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9.0921760000000003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0.13319723587500043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8.6707999999999785E-2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0.90521999999999991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8.6707999999999785E-2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0.31101300000000087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4.5151999999999859E-2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8.2325330000000001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60.475200000000001</c:v>
                </c:pt>
                <c:pt idx="2">
                  <c:v>39.308900000000001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Your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8.3624936253721902</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0.10774900000000009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0.28909900000000022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8.0598999999999421E-2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0.84144000000000041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8.059800000000017E-2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0.28909999999999947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0.16111900000000112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8.5716140000000003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1.9740999999999786E-2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0.25461000000000134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7.098399999999927E-2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0.74105800000000066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7.0983000000000018E-2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0.23043503551539857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8.9558700000000009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2.6202999999999754E-2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0.32590300000000116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9.0859999999999275E-2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0.94855800000000023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9.0859000000000023E-2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0.3226367519490001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8.3114539999999995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0.39139299999999988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0.37441099999999938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0.10438300000000034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1.0897459999999999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0.10438300000000034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0.37441199999999952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0.6993690000000008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7.6110360000000004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Your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8.1106100901460803</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0.34569299999999981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0.31120699999999957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8.6762000000000228E-2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0.90578199999999942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8.6762000000000228E-2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0.31120600000000032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0.16645600000000016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7.8856580000000003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0.16777670072940065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9.2963000000000129E-2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0.97051799999999933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9.2963000000000129E-2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0.33344799999999974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0.57216400000000078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7.0666330000000004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0.10864846760379976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6.6812000000000538E-2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0.69751299999999894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6.6813000000001566E-2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0.239649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0.23988699999999952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8.9802020000000002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0.122668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0.40012399999999992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0.11155199999999965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1.1645830000000004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0.11155199999999965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0.40012500000000095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0.50670699999999869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7.7281760000000004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0.10975902761540013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0.15080699999999947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1.5744100000000003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0.15080799999999961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0.54093100000000049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1.5307830000000004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6.4894990000000004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7.6923000000000004</c:v>
                </c:pt>
                <c:pt idx="1">
                  <c:v>13.0342</c:v>
                </c:pt>
                <c:pt idx="2">
                  <c:v>29.487200000000001</c:v>
                </c:pt>
                <c:pt idx="3">
                  <c:v>49.786299999999997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0.11413816872100035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4.0401000000001019E-2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0.42178299999999957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4.0400999999999243E-2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0.14491600000000027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0.13912499999999994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9.5357009999999995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0.19378200000000056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0.21327600000000047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5.9459999999999624E-2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0.62075100000000027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5.9459999999999624E-2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0.21327600000000047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0.18332599999999921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8.9686979999999998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0.23970597606460053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9.1098999999999819E-2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0.95106000000000002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9.1098999999999819E-2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0.32676299999999969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0.40341399999999972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8.2303139999999999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Your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8.1347043902005893</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1.6360000000000596E-2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0.24730199999999947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6.8946000000000396E-2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0.7197849999999999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6.8946000000000396E-2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0.24730199999999947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6.3722000000000278E-2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8.8619059999999994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0.48491600000000012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0.27908899999999992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7.780699999999996E-2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0.81230100000000061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7.7807999999999211E-2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0.27908799999999978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0.36680899999999994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7.7622840000000002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0.32306380768990017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9.1396999999999728E-2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0.95417999999999914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9.1398000000001645E-2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0.32783399999999929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0.40562399999999954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7.7799240000000003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Your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7.3413267612538</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24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709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RJ1 | Guy's and St Thomas'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RJ1 | Guy's and St Thomas'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RJ1 | Guy's and St Thomas'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5.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15.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chart" Target="../charts/chart29.xml"/><Relationship Id="rId7" Type="http://schemas.openxmlformats.org/officeDocument/2006/relationships/chart" Target="../charts/chart3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 Id="rId9" Type="http://schemas.openxmlformats.org/officeDocument/2006/relationships/chart" Target="../charts/chart35.xml"/></Relationships>
</file>

<file path=ppt/slides/_rels/slide16.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chart" Target="../charts/chart36.xml"/><Relationship Id="rId7" Type="http://schemas.openxmlformats.org/officeDocument/2006/relationships/chart" Target="../charts/chart4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 Id="rId9" Type="http://schemas.openxmlformats.org/officeDocument/2006/relationships/chart" Target="../charts/chart42.xml"/></Relationships>
</file>

<file path=ppt/slides/_rels/slide17.xml.rels><?xml version="1.0" encoding="UTF-8" standalone="yes"?>
<Relationships xmlns="http://schemas.openxmlformats.org/package/2006/relationships"><Relationship Id="rId3" Type="http://schemas.openxmlformats.org/officeDocument/2006/relationships/chart" Target="../charts/chart43.xml"/><Relationship Id="rId7" Type="http://schemas.openxmlformats.org/officeDocument/2006/relationships/chart" Target="../charts/chart4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1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5.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19.xml.rels><?xml version="1.0" encoding="UTF-8" standalone="yes"?>
<Relationships xmlns="http://schemas.openxmlformats.org/package/2006/relationships"><Relationship Id="rId3" Type="http://schemas.openxmlformats.org/officeDocument/2006/relationships/chart" Target="../charts/chart53.xml"/><Relationship Id="rId7" Type="http://schemas.openxmlformats.org/officeDocument/2006/relationships/chart" Target="../charts/chart57.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6.xml"/><Relationship Id="rId5" Type="http://schemas.openxmlformats.org/officeDocument/2006/relationships/chart" Target="../charts/chart55.xml"/><Relationship Id="rId4" Type="http://schemas.openxmlformats.org/officeDocument/2006/relationships/chart" Target="../charts/chart54.xml"/></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64.xml"/><Relationship Id="rId3" Type="http://schemas.openxmlformats.org/officeDocument/2006/relationships/slide" Target="slide4.xml"/><Relationship Id="rId21" Type="http://schemas.openxmlformats.org/officeDocument/2006/relationships/slide" Target="slide4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70.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5.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7.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3.xml"/><Relationship Id="rId30" Type="http://schemas.openxmlformats.org/officeDocument/2006/relationships/slide" Target="slide68.xml"/></Relationships>
</file>

<file path=ppt/slides/_rels/slide2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5.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21.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chart" Target="../charts/chart63.xml"/><Relationship Id="rId7" Type="http://schemas.openxmlformats.org/officeDocument/2006/relationships/chart" Target="../charts/chart67.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chart" Target="../charts/chart64.xml"/></Relationships>
</file>

<file path=ppt/slides/_rels/slide2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5.xml"/><Relationship Id="rId6" Type="http://schemas.openxmlformats.org/officeDocument/2006/relationships/chart" Target="../charts/chart73.xml"/><Relationship Id="rId5" Type="http://schemas.openxmlformats.org/officeDocument/2006/relationships/chart" Target="../charts/chart72.xml"/><Relationship Id="rId4" Type="http://schemas.openxmlformats.org/officeDocument/2006/relationships/chart" Target="../charts/chart71.xml"/></Relationships>
</file>

<file path=ppt/slides/_rels/slide23.xml.rels><?xml version="1.0" encoding="UTF-8" standalone="yes"?>
<Relationships xmlns="http://schemas.openxmlformats.org/package/2006/relationships"><Relationship Id="rId8" Type="http://schemas.openxmlformats.org/officeDocument/2006/relationships/chart" Target="../charts/chart79.xml"/><Relationship Id="rId3" Type="http://schemas.openxmlformats.org/officeDocument/2006/relationships/chart" Target="../charts/chart74.xml"/><Relationship Id="rId7" Type="http://schemas.openxmlformats.org/officeDocument/2006/relationships/chart" Target="../charts/chart7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7.xml"/><Relationship Id="rId5" Type="http://schemas.openxmlformats.org/officeDocument/2006/relationships/chart" Target="../charts/chart76.xml"/><Relationship Id="rId4" Type="http://schemas.openxmlformats.org/officeDocument/2006/relationships/chart" Target="../charts/chart75.xml"/><Relationship Id="rId9" Type="http://schemas.openxmlformats.org/officeDocument/2006/relationships/chart" Target="../charts/chart80.xml"/></Relationships>
</file>

<file path=ppt/slides/_rels/slide24.xml.rels><?xml version="1.0" encoding="UTF-8" standalone="yes"?>
<Relationships xmlns="http://schemas.openxmlformats.org/package/2006/relationships"><Relationship Id="rId3" Type="http://schemas.openxmlformats.org/officeDocument/2006/relationships/chart" Target="../charts/chart81.xml"/><Relationship Id="rId7" Type="http://schemas.openxmlformats.org/officeDocument/2006/relationships/chart" Target="../charts/chart85.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4.xml"/><Relationship Id="rId5" Type="http://schemas.openxmlformats.org/officeDocument/2006/relationships/chart" Target="../charts/chart83.xml"/><Relationship Id="rId4" Type="http://schemas.openxmlformats.org/officeDocument/2006/relationships/chart" Target="../charts/chart82.xml"/></Relationships>
</file>

<file path=ppt/slides/_rels/slide25.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chart" Target="../charts/chart86.xml"/><Relationship Id="rId1" Type="http://schemas.openxmlformats.org/officeDocument/2006/relationships/slideLayout" Target="../slideLayouts/slideLayout5.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chart" Target="../charts/chart88.xml"/></Relationships>
</file>

<file path=ppt/slides/_rels/slide26.xml.rels><?xml version="1.0" encoding="UTF-8" standalone="yes"?>
<Relationships xmlns="http://schemas.openxmlformats.org/package/2006/relationships"><Relationship Id="rId3" Type="http://schemas.openxmlformats.org/officeDocument/2006/relationships/chart" Target="../charts/chart91.xml"/><Relationship Id="rId7" Type="http://schemas.openxmlformats.org/officeDocument/2006/relationships/chart" Target="../charts/chart95.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4.xml"/><Relationship Id="rId5" Type="http://schemas.openxmlformats.org/officeDocument/2006/relationships/chart" Target="../charts/chart93.xml"/><Relationship Id="rId4" Type="http://schemas.openxmlformats.org/officeDocument/2006/relationships/chart" Target="../charts/chart92.xml"/></Relationships>
</file>

<file path=ppt/slides/_rels/slide27.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5.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chart" Target="../charts/chart98.xml"/></Relationships>
</file>

<file path=ppt/slides/_rels/slide28.xml.rels><?xml version="1.0" encoding="UTF-8" standalone="yes"?>
<Relationships xmlns="http://schemas.openxmlformats.org/package/2006/relationships"><Relationship Id="rId8" Type="http://schemas.openxmlformats.org/officeDocument/2006/relationships/chart" Target="../charts/chart106.xml"/><Relationship Id="rId3" Type="http://schemas.openxmlformats.org/officeDocument/2006/relationships/chart" Target="../charts/chart101.xml"/><Relationship Id="rId7" Type="http://schemas.openxmlformats.org/officeDocument/2006/relationships/chart" Target="../charts/chart10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4.xml"/><Relationship Id="rId5" Type="http://schemas.openxmlformats.org/officeDocument/2006/relationships/chart" Target="../charts/chart103.xml"/><Relationship Id="rId4" Type="http://schemas.openxmlformats.org/officeDocument/2006/relationships/chart" Target="../charts/chart102.xml"/><Relationship Id="rId9" Type="http://schemas.openxmlformats.org/officeDocument/2006/relationships/chart" Target="../charts/chart107.xml"/></Relationships>
</file>

<file path=ppt/slides/_rels/slide29.xml.rels><?xml version="1.0" encoding="UTF-8" standalone="yes"?>
<Relationships xmlns="http://schemas.openxmlformats.org/package/2006/relationships"><Relationship Id="rId8" Type="http://schemas.openxmlformats.org/officeDocument/2006/relationships/chart" Target="../charts/chart113.xml"/><Relationship Id="rId3" Type="http://schemas.openxmlformats.org/officeDocument/2006/relationships/chart" Target="../charts/chart108.xml"/><Relationship Id="rId7" Type="http://schemas.openxmlformats.org/officeDocument/2006/relationships/chart" Target="../charts/chart112.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1.xml"/><Relationship Id="rId5" Type="http://schemas.openxmlformats.org/officeDocument/2006/relationships/chart" Target="../charts/chart110.xml"/><Relationship Id="rId4" Type="http://schemas.openxmlformats.org/officeDocument/2006/relationships/chart" Target="../charts/chart109.xml"/><Relationship Id="rId9" Type="http://schemas.openxmlformats.org/officeDocument/2006/relationships/chart" Target="../charts/chart1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7.xml"/><Relationship Id="rId4" Type="http://schemas.openxmlformats.org/officeDocument/2006/relationships/chart" Target="../charts/chart116.xml"/></Relationships>
</file>

<file path=ppt/slides/_rels/slide31.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chart" Target="../charts/chart118.xml"/><Relationship Id="rId1" Type="http://schemas.openxmlformats.org/officeDocument/2006/relationships/slideLayout" Target="../slideLayouts/slideLayout5.xml"/><Relationship Id="rId6" Type="http://schemas.openxmlformats.org/officeDocument/2006/relationships/chart" Target="../charts/chart122.xml"/><Relationship Id="rId5" Type="http://schemas.openxmlformats.org/officeDocument/2006/relationships/chart" Target="../charts/chart121.xml"/><Relationship Id="rId4" Type="http://schemas.openxmlformats.org/officeDocument/2006/relationships/chart" Target="../charts/chart120.xml"/></Relationships>
</file>

<file path=ppt/slides/_rels/slide32.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5.xml"/><Relationship Id="rId4" Type="http://schemas.openxmlformats.org/officeDocument/2006/relationships/chart" Target="../charts/chart124.xml"/></Relationships>
</file>

<file path=ppt/slides/_rels/slide33.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5.xml"/><Relationship Id="rId6" Type="http://schemas.openxmlformats.org/officeDocument/2006/relationships/chart" Target="../charts/chart130.xml"/><Relationship Id="rId5" Type="http://schemas.openxmlformats.org/officeDocument/2006/relationships/chart" Target="../charts/chart129.xml"/><Relationship Id="rId4" Type="http://schemas.openxmlformats.org/officeDocument/2006/relationships/chart" Target="../charts/chart128.xml"/></Relationships>
</file>

<file path=ppt/slides/_rels/slide34.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3.xml"/><Relationship Id="rId4" Type="http://schemas.openxmlformats.org/officeDocument/2006/relationships/chart" Target="../charts/chart132.xml"/></Relationships>
</file>

<file path=ppt/slides/_rels/slide35.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chart" Target="../charts/chart134.xml"/><Relationship Id="rId1" Type="http://schemas.openxmlformats.org/officeDocument/2006/relationships/slideLayout" Target="../slideLayouts/slideLayout5.xml"/><Relationship Id="rId6" Type="http://schemas.openxmlformats.org/officeDocument/2006/relationships/chart" Target="../charts/chart138.xml"/><Relationship Id="rId5" Type="http://schemas.openxmlformats.org/officeDocument/2006/relationships/chart" Target="../charts/chart137.xml"/><Relationship Id="rId4" Type="http://schemas.openxmlformats.org/officeDocument/2006/relationships/chart" Target="../charts/chart136.xml"/></Relationships>
</file>

<file path=ppt/slides/_rels/slide36.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1.xml"/><Relationship Id="rId4" Type="http://schemas.openxmlformats.org/officeDocument/2006/relationships/chart" Target="../charts/chart1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7.xml"/><Relationship Id="rId3" Type="http://schemas.openxmlformats.org/officeDocument/2006/relationships/chart" Target="../charts/chart142.xml"/><Relationship Id="rId7" Type="http://schemas.openxmlformats.org/officeDocument/2006/relationships/chart" Target="../charts/chart14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5.xml"/><Relationship Id="rId5" Type="http://schemas.openxmlformats.org/officeDocument/2006/relationships/chart" Target="../charts/chart144.xml"/><Relationship Id="rId4" Type="http://schemas.openxmlformats.org/officeDocument/2006/relationships/chart" Target="../charts/chart143.xml"/><Relationship Id="rId9" Type="http://schemas.openxmlformats.org/officeDocument/2006/relationships/chart" Target="../charts/chart148.xml"/></Relationships>
</file>

<file path=ppt/slides/_rels/slide39.xml.rels><?xml version="1.0" encoding="UTF-8" standalone="yes"?>
<Relationships xmlns="http://schemas.openxmlformats.org/package/2006/relationships"><Relationship Id="rId8" Type="http://schemas.openxmlformats.org/officeDocument/2006/relationships/chart" Target="../charts/chart154.xml"/><Relationship Id="rId3" Type="http://schemas.openxmlformats.org/officeDocument/2006/relationships/chart" Target="../charts/chart149.xml"/><Relationship Id="rId7" Type="http://schemas.openxmlformats.org/officeDocument/2006/relationships/chart" Target="../charts/chart15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2.xml"/><Relationship Id="rId5" Type="http://schemas.openxmlformats.org/officeDocument/2006/relationships/chart" Target="../charts/chart151.xml"/><Relationship Id="rId4" Type="http://schemas.openxmlformats.org/officeDocument/2006/relationships/chart" Target="../charts/chart150.xml"/><Relationship Id="rId9" Type="http://schemas.openxmlformats.org/officeDocument/2006/relationships/chart" Target="../charts/chart155.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1.xml"/><Relationship Id="rId3" Type="http://schemas.openxmlformats.org/officeDocument/2006/relationships/chart" Target="../charts/chart156.xml"/><Relationship Id="rId7" Type="http://schemas.openxmlformats.org/officeDocument/2006/relationships/chart" Target="../charts/chart160.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59.xml"/><Relationship Id="rId5" Type="http://schemas.openxmlformats.org/officeDocument/2006/relationships/chart" Target="../charts/chart158.xml"/><Relationship Id="rId4" Type="http://schemas.openxmlformats.org/officeDocument/2006/relationships/chart" Target="../charts/chart157.xml"/><Relationship Id="rId9" Type="http://schemas.openxmlformats.org/officeDocument/2006/relationships/chart" Target="../charts/chart162.xml"/></Relationships>
</file>

<file path=ppt/slides/_rels/slide41.xml.rels><?xml version="1.0" encoding="UTF-8" standalone="yes"?>
<Relationships xmlns="http://schemas.openxmlformats.org/package/2006/relationships"><Relationship Id="rId8" Type="http://schemas.openxmlformats.org/officeDocument/2006/relationships/chart" Target="../charts/chart168.xml"/><Relationship Id="rId3" Type="http://schemas.openxmlformats.org/officeDocument/2006/relationships/chart" Target="../charts/chart163.xml"/><Relationship Id="rId7" Type="http://schemas.openxmlformats.org/officeDocument/2006/relationships/chart" Target="../charts/chart16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6.xml"/><Relationship Id="rId5" Type="http://schemas.openxmlformats.org/officeDocument/2006/relationships/chart" Target="../charts/chart165.xml"/><Relationship Id="rId4" Type="http://schemas.openxmlformats.org/officeDocument/2006/relationships/chart" Target="../charts/chart164.xml"/><Relationship Id="rId9" Type="http://schemas.openxmlformats.org/officeDocument/2006/relationships/chart" Target="../charts/chart169.xml"/></Relationships>
</file>

<file path=ppt/slides/_rels/slide42.xml.rels><?xml version="1.0" encoding="UTF-8" standalone="yes"?>
<Relationships xmlns="http://schemas.openxmlformats.org/package/2006/relationships"><Relationship Id="rId8" Type="http://schemas.openxmlformats.org/officeDocument/2006/relationships/chart" Target="../charts/chart175.xml"/><Relationship Id="rId3" Type="http://schemas.openxmlformats.org/officeDocument/2006/relationships/chart" Target="../charts/chart170.xml"/><Relationship Id="rId7" Type="http://schemas.openxmlformats.org/officeDocument/2006/relationships/chart" Target="../charts/chart17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3.xml"/><Relationship Id="rId5" Type="http://schemas.openxmlformats.org/officeDocument/2006/relationships/chart" Target="../charts/chart172.xml"/><Relationship Id="rId4" Type="http://schemas.openxmlformats.org/officeDocument/2006/relationships/chart" Target="../charts/chart171.xml"/><Relationship Id="rId9" Type="http://schemas.openxmlformats.org/officeDocument/2006/relationships/chart" Target="../charts/chart176.xml"/></Relationships>
</file>

<file path=ppt/slides/_rels/slide43.xml.rels><?xml version="1.0" encoding="UTF-8" standalone="yes"?>
<Relationships xmlns="http://schemas.openxmlformats.org/package/2006/relationships"><Relationship Id="rId8" Type="http://schemas.openxmlformats.org/officeDocument/2006/relationships/chart" Target="../charts/chart182.xml"/><Relationship Id="rId3" Type="http://schemas.openxmlformats.org/officeDocument/2006/relationships/chart" Target="../charts/chart177.xml"/><Relationship Id="rId7" Type="http://schemas.openxmlformats.org/officeDocument/2006/relationships/chart" Target="../charts/chart181.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0.xml"/><Relationship Id="rId5" Type="http://schemas.openxmlformats.org/officeDocument/2006/relationships/chart" Target="../charts/chart179.xml"/><Relationship Id="rId4" Type="http://schemas.openxmlformats.org/officeDocument/2006/relationships/chart" Target="../charts/chart178.xml"/><Relationship Id="rId9" Type="http://schemas.openxmlformats.org/officeDocument/2006/relationships/chart" Target="../charts/chart183.xml"/></Relationships>
</file>

<file path=ppt/slides/_rels/slide44.xml.rels><?xml version="1.0" encoding="UTF-8" standalone="yes"?>
<Relationships xmlns="http://schemas.openxmlformats.org/package/2006/relationships"><Relationship Id="rId8" Type="http://schemas.openxmlformats.org/officeDocument/2006/relationships/chart" Target="../charts/chart189.xml"/><Relationship Id="rId3" Type="http://schemas.openxmlformats.org/officeDocument/2006/relationships/chart" Target="../charts/chart184.xml"/><Relationship Id="rId7" Type="http://schemas.openxmlformats.org/officeDocument/2006/relationships/chart" Target="../charts/chart188.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7.xml"/><Relationship Id="rId5" Type="http://schemas.openxmlformats.org/officeDocument/2006/relationships/chart" Target="../charts/chart186.xml"/><Relationship Id="rId4" Type="http://schemas.openxmlformats.org/officeDocument/2006/relationships/chart" Target="../charts/chart185.xml"/><Relationship Id="rId9" Type="http://schemas.openxmlformats.org/officeDocument/2006/relationships/chart" Target="../charts/chart190.xml"/></Relationships>
</file>

<file path=ppt/slides/_rels/slide45.xml.rels><?xml version="1.0" encoding="UTF-8" standalone="yes"?>
<Relationships xmlns="http://schemas.openxmlformats.org/package/2006/relationships"><Relationship Id="rId8" Type="http://schemas.openxmlformats.org/officeDocument/2006/relationships/chart" Target="../charts/chart196.xml"/><Relationship Id="rId3" Type="http://schemas.openxmlformats.org/officeDocument/2006/relationships/chart" Target="../charts/chart191.xml"/><Relationship Id="rId7" Type="http://schemas.openxmlformats.org/officeDocument/2006/relationships/chart" Target="../charts/chart195.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4.xml"/><Relationship Id="rId5" Type="http://schemas.openxmlformats.org/officeDocument/2006/relationships/chart" Target="../charts/chart193.xml"/><Relationship Id="rId4" Type="http://schemas.openxmlformats.org/officeDocument/2006/relationships/chart" Target="../charts/chart192.xml"/><Relationship Id="rId9" Type="http://schemas.openxmlformats.org/officeDocument/2006/relationships/chart" Target="../charts/chart197.xml"/></Relationships>
</file>

<file path=ppt/slides/_rels/slide46.xml.rels><?xml version="1.0" encoding="UTF-8" standalone="yes"?>
<Relationships xmlns="http://schemas.openxmlformats.org/package/2006/relationships"><Relationship Id="rId8" Type="http://schemas.openxmlformats.org/officeDocument/2006/relationships/chart" Target="../charts/chart203.xml"/><Relationship Id="rId3" Type="http://schemas.openxmlformats.org/officeDocument/2006/relationships/chart" Target="../charts/chart198.xml"/><Relationship Id="rId7" Type="http://schemas.openxmlformats.org/officeDocument/2006/relationships/chart" Target="../charts/chart202.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1.xml"/><Relationship Id="rId5" Type="http://schemas.openxmlformats.org/officeDocument/2006/relationships/chart" Target="../charts/chart200.xml"/><Relationship Id="rId4" Type="http://schemas.openxmlformats.org/officeDocument/2006/relationships/chart" Target="../charts/chart199.xml"/><Relationship Id="rId9" Type="http://schemas.openxmlformats.org/officeDocument/2006/relationships/chart" Target="../charts/chart204.xml"/></Relationships>
</file>

<file path=ppt/slides/_rels/slide47.xml.rels><?xml version="1.0" encoding="UTF-8" standalone="yes"?>
<Relationships xmlns="http://schemas.openxmlformats.org/package/2006/relationships"><Relationship Id="rId8" Type="http://schemas.openxmlformats.org/officeDocument/2006/relationships/chart" Target="../charts/chart210.xml"/><Relationship Id="rId3" Type="http://schemas.openxmlformats.org/officeDocument/2006/relationships/chart" Target="../charts/chart205.xml"/><Relationship Id="rId7" Type="http://schemas.openxmlformats.org/officeDocument/2006/relationships/chart" Target="../charts/chart209.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8.xml"/><Relationship Id="rId5" Type="http://schemas.openxmlformats.org/officeDocument/2006/relationships/chart" Target="../charts/chart207.xml"/><Relationship Id="rId4" Type="http://schemas.openxmlformats.org/officeDocument/2006/relationships/chart" Target="../charts/chart206.xml"/><Relationship Id="rId9" Type="http://schemas.openxmlformats.org/officeDocument/2006/relationships/chart" Target="../charts/chart211.xml"/></Relationships>
</file>

<file path=ppt/slides/_rels/slide48.xml.rels><?xml version="1.0" encoding="UTF-8" standalone="yes"?>
<Relationships xmlns="http://schemas.openxmlformats.org/package/2006/relationships"><Relationship Id="rId8" Type="http://schemas.openxmlformats.org/officeDocument/2006/relationships/chart" Target="../charts/chart217.xml"/><Relationship Id="rId3" Type="http://schemas.openxmlformats.org/officeDocument/2006/relationships/chart" Target="../charts/chart212.xml"/><Relationship Id="rId7" Type="http://schemas.openxmlformats.org/officeDocument/2006/relationships/chart" Target="../charts/chart216.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5.xml"/><Relationship Id="rId5" Type="http://schemas.openxmlformats.org/officeDocument/2006/relationships/chart" Target="../charts/chart214.xml"/><Relationship Id="rId4" Type="http://schemas.openxmlformats.org/officeDocument/2006/relationships/chart" Target="../charts/chart213.xml"/><Relationship Id="rId9" Type="http://schemas.openxmlformats.org/officeDocument/2006/relationships/chart" Target="../charts/chart218.xml"/></Relationships>
</file>

<file path=ppt/slides/_rels/slide49.xml.rels><?xml version="1.0" encoding="UTF-8" standalone="yes"?>
<Relationships xmlns="http://schemas.openxmlformats.org/package/2006/relationships"><Relationship Id="rId8" Type="http://schemas.openxmlformats.org/officeDocument/2006/relationships/chart" Target="../charts/chart224.xml"/><Relationship Id="rId3" Type="http://schemas.openxmlformats.org/officeDocument/2006/relationships/chart" Target="../charts/chart219.xml"/><Relationship Id="rId7" Type="http://schemas.openxmlformats.org/officeDocument/2006/relationships/chart" Target="../charts/chart223.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2.xml"/><Relationship Id="rId5" Type="http://schemas.openxmlformats.org/officeDocument/2006/relationships/chart" Target="../charts/chart221.xml"/><Relationship Id="rId4" Type="http://schemas.openxmlformats.org/officeDocument/2006/relationships/chart" Target="../charts/chart220.xml"/><Relationship Id="rId9" Type="http://schemas.openxmlformats.org/officeDocument/2006/relationships/chart" Target="../charts/chart225.xml"/></Relationships>
</file>

<file path=ppt/slides/_rels/slide5.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1.xml"/><Relationship Id="rId3" Type="http://schemas.openxmlformats.org/officeDocument/2006/relationships/chart" Target="../charts/chart226.xml"/><Relationship Id="rId7" Type="http://schemas.openxmlformats.org/officeDocument/2006/relationships/chart" Target="../charts/chart230.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29.xml"/><Relationship Id="rId5" Type="http://schemas.openxmlformats.org/officeDocument/2006/relationships/chart" Target="../charts/chart228.xml"/><Relationship Id="rId4" Type="http://schemas.openxmlformats.org/officeDocument/2006/relationships/chart" Target="../charts/chart227.xml"/><Relationship Id="rId9" Type="http://schemas.openxmlformats.org/officeDocument/2006/relationships/chart" Target="../charts/chart232.xml"/></Relationships>
</file>

<file path=ppt/slides/_rels/slide51.xml.rels><?xml version="1.0" encoding="UTF-8" standalone="yes"?>
<Relationships xmlns="http://schemas.openxmlformats.org/package/2006/relationships"><Relationship Id="rId8" Type="http://schemas.openxmlformats.org/officeDocument/2006/relationships/chart" Target="../charts/chart238.xml"/><Relationship Id="rId3" Type="http://schemas.openxmlformats.org/officeDocument/2006/relationships/chart" Target="../charts/chart233.xml"/><Relationship Id="rId7" Type="http://schemas.openxmlformats.org/officeDocument/2006/relationships/chart" Target="../charts/chart237.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6.xml"/><Relationship Id="rId5" Type="http://schemas.openxmlformats.org/officeDocument/2006/relationships/chart" Target="../charts/chart235.xml"/><Relationship Id="rId4" Type="http://schemas.openxmlformats.org/officeDocument/2006/relationships/chart" Target="../charts/chart234.xml"/><Relationship Id="rId9" Type="http://schemas.openxmlformats.org/officeDocument/2006/relationships/chart" Target="../charts/chart239.xml"/></Relationships>
</file>

<file path=ppt/slides/_rels/slide52.xml.rels><?xml version="1.0" encoding="UTF-8" standalone="yes"?>
<Relationships xmlns="http://schemas.openxmlformats.org/package/2006/relationships"><Relationship Id="rId8" Type="http://schemas.openxmlformats.org/officeDocument/2006/relationships/chart" Target="../charts/chart245.xml"/><Relationship Id="rId3" Type="http://schemas.openxmlformats.org/officeDocument/2006/relationships/chart" Target="../charts/chart240.xml"/><Relationship Id="rId7" Type="http://schemas.openxmlformats.org/officeDocument/2006/relationships/chart" Target="../charts/chart244.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3.xml"/><Relationship Id="rId5" Type="http://schemas.openxmlformats.org/officeDocument/2006/relationships/chart" Target="../charts/chart242.xml"/><Relationship Id="rId4" Type="http://schemas.openxmlformats.org/officeDocument/2006/relationships/chart" Target="../charts/chart241.xml"/><Relationship Id="rId9" Type="http://schemas.openxmlformats.org/officeDocument/2006/relationships/chart" Target="../charts/chart246.xml"/></Relationships>
</file>

<file path=ppt/slides/_rels/slide53.xml.rels><?xml version="1.0" encoding="UTF-8" standalone="yes"?>
<Relationships xmlns="http://schemas.openxmlformats.org/package/2006/relationships"><Relationship Id="rId8" Type="http://schemas.openxmlformats.org/officeDocument/2006/relationships/chart" Target="../charts/chart252.xml"/><Relationship Id="rId3" Type="http://schemas.openxmlformats.org/officeDocument/2006/relationships/chart" Target="../charts/chart247.xml"/><Relationship Id="rId7" Type="http://schemas.openxmlformats.org/officeDocument/2006/relationships/chart" Target="../charts/chart25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0.xml"/><Relationship Id="rId5" Type="http://schemas.openxmlformats.org/officeDocument/2006/relationships/chart" Target="../charts/chart249.xml"/><Relationship Id="rId4" Type="http://schemas.openxmlformats.org/officeDocument/2006/relationships/chart" Target="../charts/chart248.xml"/><Relationship Id="rId9" Type="http://schemas.openxmlformats.org/officeDocument/2006/relationships/chart" Target="../charts/chart253.xml"/></Relationships>
</file>

<file path=ppt/slides/_rels/slide54.xml.rels><?xml version="1.0" encoding="UTF-8" standalone="yes"?>
<Relationships xmlns="http://schemas.openxmlformats.org/package/2006/relationships"><Relationship Id="rId8" Type="http://schemas.openxmlformats.org/officeDocument/2006/relationships/chart" Target="../charts/chart259.xml"/><Relationship Id="rId3" Type="http://schemas.openxmlformats.org/officeDocument/2006/relationships/chart" Target="../charts/chart254.xml"/><Relationship Id="rId7" Type="http://schemas.openxmlformats.org/officeDocument/2006/relationships/chart" Target="../charts/chart258.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7.xml"/><Relationship Id="rId5" Type="http://schemas.openxmlformats.org/officeDocument/2006/relationships/chart" Target="../charts/chart256.xml"/><Relationship Id="rId4" Type="http://schemas.openxmlformats.org/officeDocument/2006/relationships/chart" Target="../charts/chart255.xml"/><Relationship Id="rId9" Type="http://schemas.openxmlformats.org/officeDocument/2006/relationships/chart" Target="../charts/chart260.xml"/></Relationships>
</file>

<file path=ppt/slides/_rels/slide55.xml.rels><?xml version="1.0" encoding="UTF-8" standalone="yes"?>
<Relationships xmlns="http://schemas.openxmlformats.org/package/2006/relationships"><Relationship Id="rId8" Type="http://schemas.openxmlformats.org/officeDocument/2006/relationships/chart" Target="../charts/chart266.xml"/><Relationship Id="rId3" Type="http://schemas.openxmlformats.org/officeDocument/2006/relationships/chart" Target="../charts/chart261.xml"/><Relationship Id="rId7" Type="http://schemas.openxmlformats.org/officeDocument/2006/relationships/chart" Target="../charts/chart265.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4.xml"/><Relationship Id="rId5" Type="http://schemas.openxmlformats.org/officeDocument/2006/relationships/chart" Target="../charts/chart263.xml"/><Relationship Id="rId4" Type="http://schemas.openxmlformats.org/officeDocument/2006/relationships/chart" Target="../charts/chart262.xml"/><Relationship Id="rId9" Type="http://schemas.openxmlformats.org/officeDocument/2006/relationships/chart" Target="../charts/chart267.xml"/></Relationships>
</file>

<file path=ppt/slides/_rels/slide56.xml.rels><?xml version="1.0" encoding="UTF-8" standalone="yes"?>
<Relationships xmlns="http://schemas.openxmlformats.org/package/2006/relationships"><Relationship Id="rId8" Type="http://schemas.openxmlformats.org/officeDocument/2006/relationships/chart" Target="../charts/chart273.xml"/><Relationship Id="rId3" Type="http://schemas.openxmlformats.org/officeDocument/2006/relationships/chart" Target="../charts/chart268.xml"/><Relationship Id="rId7" Type="http://schemas.openxmlformats.org/officeDocument/2006/relationships/chart" Target="../charts/chart27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1.xml"/><Relationship Id="rId5" Type="http://schemas.openxmlformats.org/officeDocument/2006/relationships/chart" Target="../charts/chart270.xml"/><Relationship Id="rId4" Type="http://schemas.openxmlformats.org/officeDocument/2006/relationships/chart" Target="../charts/chart269.xml"/><Relationship Id="rId9" Type="http://schemas.openxmlformats.org/officeDocument/2006/relationships/chart" Target="../charts/chart274.xml"/></Relationships>
</file>

<file path=ppt/slides/_rels/slide57.xml.rels><?xml version="1.0" encoding="UTF-8" standalone="yes"?>
<Relationships xmlns="http://schemas.openxmlformats.org/package/2006/relationships"><Relationship Id="rId8" Type="http://schemas.openxmlformats.org/officeDocument/2006/relationships/chart" Target="../charts/chart280.xml"/><Relationship Id="rId3" Type="http://schemas.openxmlformats.org/officeDocument/2006/relationships/chart" Target="../charts/chart275.xml"/><Relationship Id="rId7" Type="http://schemas.openxmlformats.org/officeDocument/2006/relationships/chart" Target="../charts/chart279.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8.xml"/><Relationship Id="rId5" Type="http://schemas.openxmlformats.org/officeDocument/2006/relationships/chart" Target="../charts/chart277.xml"/><Relationship Id="rId4" Type="http://schemas.openxmlformats.org/officeDocument/2006/relationships/chart" Target="../charts/chart276.xml"/><Relationship Id="rId9" Type="http://schemas.openxmlformats.org/officeDocument/2006/relationships/chart" Target="../charts/chart281.xml"/></Relationships>
</file>

<file path=ppt/slides/_rels/slide58.xml.rels><?xml version="1.0" encoding="UTF-8" standalone="yes"?>
<Relationships xmlns="http://schemas.openxmlformats.org/package/2006/relationships"><Relationship Id="rId8" Type="http://schemas.openxmlformats.org/officeDocument/2006/relationships/chart" Target="../charts/chart287.xml"/><Relationship Id="rId3" Type="http://schemas.openxmlformats.org/officeDocument/2006/relationships/chart" Target="../charts/chart282.xml"/><Relationship Id="rId7" Type="http://schemas.openxmlformats.org/officeDocument/2006/relationships/chart" Target="../charts/chart286.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5.xml"/><Relationship Id="rId5" Type="http://schemas.openxmlformats.org/officeDocument/2006/relationships/chart" Target="../charts/chart284.xml"/><Relationship Id="rId4" Type="http://schemas.openxmlformats.org/officeDocument/2006/relationships/chart" Target="../charts/chart283.xml"/><Relationship Id="rId9" Type="http://schemas.openxmlformats.org/officeDocument/2006/relationships/chart" Target="../charts/chart288.xml"/></Relationships>
</file>

<file path=ppt/slides/_rels/slide59.xml.rels><?xml version="1.0" encoding="UTF-8" standalone="yes"?>
<Relationships xmlns="http://schemas.openxmlformats.org/package/2006/relationships"><Relationship Id="rId8" Type="http://schemas.openxmlformats.org/officeDocument/2006/relationships/chart" Target="../charts/chart294.xml"/><Relationship Id="rId3" Type="http://schemas.openxmlformats.org/officeDocument/2006/relationships/chart" Target="../charts/chart289.xml"/><Relationship Id="rId7" Type="http://schemas.openxmlformats.org/officeDocument/2006/relationships/chart" Target="../charts/chart293.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2.xml"/><Relationship Id="rId5" Type="http://schemas.openxmlformats.org/officeDocument/2006/relationships/chart" Target="../charts/chart291.xml"/><Relationship Id="rId4" Type="http://schemas.openxmlformats.org/officeDocument/2006/relationships/chart" Target="../charts/chart290.xml"/><Relationship Id="rId9" Type="http://schemas.openxmlformats.org/officeDocument/2006/relationships/chart" Target="../charts/chart295.xml"/></Relationships>
</file>

<file path=ppt/slides/_rels/slide6.xml.rels><?xml version="1.0" encoding="UTF-8" standalone="yes"?>
<Relationships xmlns="http://schemas.openxmlformats.org/package/2006/relationships"><Relationship Id="rId3" Type="http://schemas.openxmlformats.org/officeDocument/2006/relationships/slide" Target="slide69.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1.xml"/><Relationship Id="rId3" Type="http://schemas.openxmlformats.org/officeDocument/2006/relationships/chart" Target="../charts/chart296.xml"/><Relationship Id="rId7" Type="http://schemas.openxmlformats.org/officeDocument/2006/relationships/chart" Target="../charts/chart300.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299.xml"/><Relationship Id="rId5" Type="http://schemas.openxmlformats.org/officeDocument/2006/relationships/chart" Target="../charts/chart298.xml"/><Relationship Id="rId4" Type="http://schemas.openxmlformats.org/officeDocument/2006/relationships/chart" Target="../charts/chart297.xml"/><Relationship Id="rId9" Type="http://schemas.openxmlformats.org/officeDocument/2006/relationships/chart" Target="../charts/chart302.xml"/></Relationships>
</file>

<file path=ppt/slides/_rels/slide61.xml.rels><?xml version="1.0" encoding="UTF-8" standalone="yes"?>
<Relationships xmlns="http://schemas.openxmlformats.org/package/2006/relationships"><Relationship Id="rId3" Type="http://schemas.openxmlformats.org/officeDocument/2006/relationships/chart" Target="../charts/chart303.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6.xml"/><Relationship Id="rId5" Type="http://schemas.openxmlformats.org/officeDocument/2006/relationships/chart" Target="../charts/chart305.xml"/><Relationship Id="rId4" Type="http://schemas.openxmlformats.org/officeDocument/2006/relationships/chart" Target="../charts/chart30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307.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309.xml"/><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chart" Target="../charts/chart311.xml"/><Relationship Id="rId4" Type="http://schemas.openxmlformats.org/officeDocument/2006/relationships/chart" Target="../charts/chart310.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slide" Target="slid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Guy's and St Thomas'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47191465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01740360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Q35. To what extent did staff involve you in decisions about you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58541853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799232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797280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96329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46168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390218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50219846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4049956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257511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1104815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3863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5556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4358114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98271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9584986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7619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714406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1344385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51325334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16803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0045585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500454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100050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9003881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7628448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70880831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6406019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28805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9931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3012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2807723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3068591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1066894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03801832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52584736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81474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57001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686026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6601893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4991102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50096565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560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46538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0656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620491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7577082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8250458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36299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8917685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23323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9291840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8588013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4422873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60652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22883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29"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29"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0"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1"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2"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0"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0"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0"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5211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199222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7498136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19008971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86482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3732696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75511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2653936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6772406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7392757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3086066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657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35582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480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805940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921063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36796186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739943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981634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470953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51129347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4264589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64297060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84754476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75576155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42198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70712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773489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3811539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5049814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5110509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6687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468096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65766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04212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1980232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36902490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358178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6267836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06306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818009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6664656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96670029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67228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13334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6310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16534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4410658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50848133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51985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18392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103688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5056228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5031734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251097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88734242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23471712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84273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715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31453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5514574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585451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12049326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422658281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9988024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47807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99469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30185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0606767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61704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4787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41712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2346436"/>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1129126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05468697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355213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6393311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16715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0327569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976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88151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9426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98296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9020570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10646463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587850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1609219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62272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0479978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27963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48099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90403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113895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5405332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3598733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657863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86474536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98395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2956559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9886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17633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9089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6314220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3409769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25646452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6187968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5351081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38187681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7350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44843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754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1414753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5490342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16240953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8050115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24491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1622636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33424192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3606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9223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9900594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7205032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06445887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225745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51358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6994339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7526369"/>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91168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6719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3023457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2396343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16453156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762543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08065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5919056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27416225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72307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037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7632850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7780666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75319101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8185738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27981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0964796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07095109"/>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367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2205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8885622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4489593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4314516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324808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30997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4259063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51960045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31525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35294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2912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55942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9907580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619315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74718557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7161505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8493490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81386776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8116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1478146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4997711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08893915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2733316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38733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9085119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74262806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1890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3597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94235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9173381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90926486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805948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41726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8864113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82093325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05452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16226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0867968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6102746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90924586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8775076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8119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7691922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08388049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92854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88215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2946253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7347880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08970139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5831884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1468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8474772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02556320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18228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51833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35108566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1465400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13942729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00549953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0004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2292164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53644520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48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1817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5190100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4755380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26273299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5844800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4125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9825275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065241656"/>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93590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8619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7158881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2331125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27122881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9155922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8420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93416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37391243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71507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689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5107495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507194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16192873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9544155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953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56924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60537410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81073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5795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9019289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5847173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80669710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0238357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17354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2555520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390054866"/>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1608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24963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9706690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6368799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73964613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9674461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5612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607959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425530055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62886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73821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24443807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76769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03072364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41446458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73450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5678746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79478786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92894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51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6401502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010815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948148863"/>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9049598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9363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2271570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37317228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17527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98627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04654901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6489964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90693617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74557196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0253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9588378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73570280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7234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0706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2514452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2144564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984749483"/>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5193930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41231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2046746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068348889"/>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0699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67035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6765461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250787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13283772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74328281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0446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6843922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91700649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74759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9889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9510462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0754163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60564746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0835792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92216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3504400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83515701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91760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9536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0358467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55128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9924986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45262057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GUY'S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THOMAS'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HAREFIELD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ROYAL BROMPTON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106638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is not available for your trust.</a:t>
            </a:r>
          </a:p>
          <a:p>
            <a:pPr>
              <a:lnSpc>
                <a:spcPct val="110000"/>
              </a:lnSpc>
              <a:spcBef>
                <a:spcPts val="600"/>
              </a:spcBef>
            </a:pPr>
            <a:r>
              <a:rPr kumimoji="0" lang="en-GB" sz="2000" i="0" u="none" strike="noStrike" kern="1200" cap="none" spc="0" normalizeH="0" baseline="0" noProof="0" dirty="0">
                <a:ln>
                  <a:noFill/>
                </a:ln>
                <a:solidFill>
                  <a:prstClr val="white"/>
                </a:solidFill>
                <a:effectLst/>
                <a:uLnTx/>
                <a:uFillTx/>
                <a:latin typeface="Arial"/>
                <a:ea typeface="+mj-ea"/>
                <a:cs typeface="+mj-cs"/>
              </a:rPr>
              <a:t>Data for trusts which have undergone significant restructuring (i.e. mergers and closures) should not be compared with previous survey results.</a:t>
            </a: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9285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8495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3397709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82065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90970182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25777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187182917"/>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Guy's and St Thomas'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33267708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Changing wards during the night: staff explaining the reason for patients needing to change wards during the night
Information about medicines to take at home: patients being given information about medicines they were to take at home
Involvement in decisions: patients being involved in decisions about leaving hospital, if they wanted to be
Keeping in touch: patients getting help from staff to keep in touch with family and friends during their stay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30376991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Taking medication: patients being able to take medication they brought to hospital when needed
Noise from other patients: patients not being bothered by noise at night from other patients
Including patients: patients feeling included in doctors' conversations about their care
Including patients: patients feeling included in nurses' conversations about their care
Further health or social care services: patients being given information about further health or social care services they may need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Guy's and St Thomas' NHS Foundation Trust who had attended in late 2021. Responses were received from 468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39046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06403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468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14148379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472352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64714289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12073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18452041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N/A</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80135967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49990122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38646769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50851830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92567889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392952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7210318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343647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4" name="Title 3">
            <a:extLst>
              <a:ext uri="{FF2B5EF4-FFF2-40B4-BE49-F238E27FC236}">
                <a16:creationId xmlns:a16="http://schemas.microsoft.com/office/drawing/2014/main" id="{CFB12D89-4CA5-4480-9409-6204A9CB9E16}"/>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89137366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sp>
        <p:nvSpPr>
          <p:cNvPr id="18" name="TextBox 17">
            <a:extLst>
              <a:ext uri="{FF2B5EF4-FFF2-40B4-BE49-F238E27FC236}">
                <a16:creationId xmlns:a16="http://schemas.microsoft.com/office/drawing/2014/main" id="{E2DE8B63-A77A-4DEF-8735-7839E319ED16}"/>
              </a:ext>
            </a:extLst>
          </p:cNvPr>
          <p:cNvSpPr txBox="1"/>
          <p:nvPr/>
        </p:nvSpPr>
        <p:spPr>
          <a:xfrm>
            <a:off x="6251140" y="2881579"/>
            <a:ext cx="5425551" cy="723275"/>
          </a:xfrm>
          <a:prstGeom prst="rect">
            <a:avLst/>
          </a:prstGeom>
          <a:noFill/>
        </p:spPr>
        <p:txBody>
          <a:bodyPr wrap="square">
            <a:spAutoFit/>
          </a:bodyPr>
          <a:lstStyle/>
          <a:p>
            <a:pPr algn="ctr">
              <a:spcAft>
                <a:spcPts val="600"/>
              </a:spcAft>
            </a:pPr>
            <a:r>
              <a:rPr lang="en-GB" sz="1200" i="1" dirty="0">
                <a:solidFill>
                  <a:srgbClr val="000000"/>
                </a:solidFill>
                <a:effectLst/>
                <a:latin typeface="Arial" panose="020B0604020202020204" pitchFamily="34" charset="0"/>
                <a:ea typeface="Times New Roman" panose="02020603050405020304" pitchFamily="18" charset="0"/>
              </a:rPr>
              <a:t>This information is not available for your trust.</a:t>
            </a:r>
          </a:p>
          <a:p>
            <a:pPr algn="ctr">
              <a:spcAft>
                <a:spcPts val="600"/>
              </a:spcAft>
            </a:pPr>
            <a:r>
              <a:rPr lang="en-GB" sz="1200" i="1" dirty="0">
                <a:solidFill>
                  <a:srgbClr val="000000"/>
                </a:solidFill>
                <a:effectLst/>
                <a:latin typeface="Arial" panose="020B0604020202020204" pitchFamily="34" charset="0"/>
                <a:ea typeface="Times New Roman" panose="02020603050405020304" pitchFamily="18" charset="0"/>
              </a:rPr>
              <a:t>Data for trusts which have undergone significant restructuring (i.e. mergers and closures) should not be compared with previous survey results.</a:t>
            </a:r>
            <a:endParaRPr lang="en-GB" sz="1200" dirty="0">
              <a:solidFill>
                <a:srgbClr val="000000"/>
              </a:solidFill>
              <a:effectLst/>
              <a:latin typeface="Arial" panose="020B0604020202020204" pitchFamily="34" charset="0"/>
              <a:ea typeface="Times New Roman" panose="02020603050405020304" pitchFamily="18" charset="0"/>
            </a:endParaRPr>
          </a:p>
        </p:txBody>
      </p:sp>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461665"/>
          </a:xfrm>
          <a:prstGeom prst="rect">
            <a:avLst/>
          </a:prstGeom>
        </p:spPr>
        <p:txBody>
          <a:bodyPr wrap="square">
            <a:spAutoFit/>
          </a:bodyPr>
          <a:lstStyle/>
          <a:p>
            <a:pPr lvl="0">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4" action="ppaction://hlinksldjump"/>
              </a:rPr>
              <a:t>“comparison to other trusts”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BEA2C282-C413-46F0-B1D1-39184AB54B3A}"/>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5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19332</TotalTime>
  <Words>15248</Words>
  <Application>Microsoft Office PowerPoint</Application>
  <PresentationFormat>Widescreen</PresentationFormat>
  <Paragraphs>2128</Paragraphs>
  <Slides>71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Black</vt:lpstr>
      <vt:lpstr>Calibri</vt:lpstr>
      <vt:lpstr>Calibri Light</vt:lpstr>
      <vt:lpstr>Courier New</vt:lpstr>
      <vt:lpstr>Wingdings</vt:lpstr>
      <vt:lpstr>Office Theme</vt:lpstr>
      <vt:lpstr>Guy's and St Thomas'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For further information</vt:lpstr>
      <vt:lpstr>Appendix</vt:lpstr>
      <vt:lpstr>Comparison to other trusts</vt:lpstr>
      <vt:lpstr>Comparison to other trusts</vt:lpstr>
      <vt:lpstr>Comparison to other trusts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